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0" r:id="rId5"/>
    <p:sldId id="261" r:id="rId6"/>
    <p:sldId id="314" r:id="rId7"/>
    <p:sldId id="315" r:id="rId8"/>
  </p:sldIdLst>
  <p:sldSz cx="10048875" cy="7781925"/>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494" y="78"/>
      </p:cViewPr>
      <p:guideLst/>
    </p:cSldViewPr>
  </p:slideViewPr>
  <p:notesTextViewPr>
    <p:cViewPr>
      <p:scale>
        <a:sx n="3" d="2"/>
        <a:sy n="3" d="2"/>
      </p:scale>
      <p:origin x="0" y="-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686D168-0E20-12B7-38C8-1853AF14226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509412" rtl="0" fontAlgn="auto" hangingPunct="1">
              <a:lnSpc>
                <a:spcPct val="100000"/>
              </a:lnSpc>
              <a:spcBef>
                <a:spcPts val="0"/>
              </a:spcBef>
              <a:spcAft>
                <a:spcPts val="0"/>
              </a:spcAft>
              <a:buNone/>
              <a:tabLst/>
              <a:defRPr lang="es-CL" sz="1200" b="0" i="0" u="none" strike="noStrike" kern="1200" cap="none" spc="0" baseline="0">
                <a:solidFill>
                  <a:srgbClr val="000000"/>
                </a:solidFill>
                <a:uFillTx/>
                <a:latin typeface="Calibri"/>
              </a:defRPr>
            </a:lvl1pPr>
          </a:lstStyle>
          <a:p>
            <a:pPr lvl="0"/>
            <a:endParaRPr lang="es-CL"/>
          </a:p>
        </p:txBody>
      </p:sp>
      <p:sp>
        <p:nvSpPr>
          <p:cNvPr id="3" name="Marcador de fecha 2">
            <a:extLst>
              <a:ext uri="{FF2B5EF4-FFF2-40B4-BE49-F238E27FC236}">
                <a16:creationId xmlns:a16="http://schemas.microsoft.com/office/drawing/2014/main" id="{3B25298C-5833-8DB4-7364-9ECB8332E06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509412" rtl="0" fontAlgn="auto" hangingPunct="1">
              <a:lnSpc>
                <a:spcPct val="100000"/>
              </a:lnSpc>
              <a:spcBef>
                <a:spcPts val="0"/>
              </a:spcBef>
              <a:spcAft>
                <a:spcPts val="0"/>
              </a:spcAft>
              <a:buNone/>
              <a:tabLst/>
              <a:defRPr lang="es-CL" sz="1200" b="0" i="0" u="none" strike="noStrike" kern="1200" cap="none" spc="0" baseline="0">
                <a:solidFill>
                  <a:srgbClr val="000000"/>
                </a:solidFill>
                <a:uFillTx/>
                <a:latin typeface="Calibri"/>
              </a:defRPr>
            </a:lvl1pPr>
          </a:lstStyle>
          <a:p>
            <a:pPr lvl="0"/>
            <a:fld id="{1B8FCB5C-FC75-4B5E-9635-23A5D0EA7D85}" type="datetime1">
              <a:rPr lang="es-CL"/>
              <a:pPr lvl="0"/>
              <a:t>04-05-2026</a:t>
            </a:fld>
            <a:endParaRPr lang="es-CL"/>
          </a:p>
        </p:txBody>
      </p:sp>
      <p:sp>
        <p:nvSpPr>
          <p:cNvPr id="4" name="Marcador de imagen de diapositiva 3">
            <a:extLst>
              <a:ext uri="{FF2B5EF4-FFF2-40B4-BE49-F238E27FC236}">
                <a16:creationId xmlns:a16="http://schemas.microsoft.com/office/drawing/2014/main" id="{5ACA10E3-6635-D065-A12C-F572CF0EEFC9}"/>
              </a:ext>
            </a:extLst>
          </p:cNvPr>
          <p:cNvSpPr>
            <a:spLocks noGrp="1" noRot="1" noChangeAspect="1"/>
          </p:cNvSpPr>
          <p:nvPr>
            <p:ph type="sldImg" idx="2"/>
          </p:nvPr>
        </p:nvSpPr>
        <p:spPr>
          <a:xfrm>
            <a:off x="1436686" y="1143000"/>
            <a:ext cx="3984626" cy="3086099"/>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542A5CFE-1D52-BBEC-0B36-E2CC3314591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a:extLst>
              <a:ext uri="{FF2B5EF4-FFF2-40B4-BE49-F238E27FC236}">
                <a16:creationId xmlns:a16="http://schemas.microsoft.com/office/drawing/2014/main" id="{02BC8985-F9AA-18BE-6A0E-8B35D78C6E2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509412" rtl="0" fontAlgn="auto" hangingPunct="1">
              <a:lnSpc>
                <a:spcPct val="100000"/>
              </a:lnSpc>
              <a:spcBef>
                <a:spcPts val="0"/>
              </a:spcBef>
              <a:spcAft>
                <a:spcPts val="0"/>
              </a:spcAft>
              <a:buNone/>
              <a:tabLst/>
              <a:defRPr lang="es-CL" sz="1200" b="0" i="0" u="none" strike="noStrike" kern="1200" cap="none" spc="0" baseline="0">
                <a:solidFill>
                  <a:srgbClr val="000000"/>
                </a:solidFill>
                <a:uFillTx/>
                <a:latin typeface="Calibri"/>
              </a:defRPr>
            </a:lvl1pPr>
          </a:lstStyle>
          <a:p>
            <a:pPr lvl="0"/>
            <a:endParaRPr lang="es-CL"/>
          </a:p>
        </p:txBody>
      </p:sp>
      <p:sp>
        <p:nvSpPr>
          <p:cNvPr id="7" name="Marcador de número de diapositiva 6">
            <a:extLst>
              <a:ext uri="{FF2B5EF4-FFF2-40B4-BE49-F238E27FC236}">
                <a16:creationId xmlns:a16="http://schemas.microsoft.com/office/drawing/2014/main" id="{D86340B6-B262-0687-25DC-35832BBEE4C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509412" rtl="0" fontAlgn="auto" hangingPunct="1">
              <a:lnSpc>
                <a:spcPct val="100000"/>
              </a:lnSpc>
              <a:spcBef>
                <a:spcPts val="0"/>
              </a:spcBef>
              <a:spcAft>
                <a:spcPts val="0"/>
              </a:spcAft>
              <a:buNone/>
              <a:tabLst/>
              <a:defRPr lang="es-CL" sz="1200" b="0" i="0" u="none" strike="noStrike" kern="1200" cap="none" spc="0" baseline="0">
                <a:solidFill>
                  <a:srgbClr val="000000"/>
                </a:solidFill>
                <a:uFillTx/>
                <a:latin typeface="Calibri"/>
              </a:defRPr>
            </a:lvl1pPr>
          </a:lstStyle>
          <a:p>
            <a:pPr lvl="0"/>
            <a:fld id="{0DD5676F-893E-42A0-8406-9D2CDB2532E2}" type="slidenum">
              <a:t>‹Nº›</a:t>
            </a:fld>
            <a:endParaRPr lang="es-CL"/>
          </a:p>
        </p:txBody>
      </p:sp>
    </p:spTree>
    <p:extLst>
      <p:ext uri="{BB962C8B-B14F-4D97-AF65-F5344CB8AC3E}">
        <p14:creationId xmlns:p14="http://schemas.microsoft.com/office/powerpoint/2010/main" val="9185455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MX"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MX"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MX"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MX"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MX"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390333-48A1-7FFC-1822-BEF34A6D7BB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0D0DAF-3431-CDF7-7FC2-2B77F19F966C}"/>
              </a:ext>
            </a:extLst>
          </p:cNvPr>
          <p:cNvSpPr txBox="1">
            <a:spLocks noGrp="1"/>
          </p:cNvSpPr>
          <p:nvPr>
            <p:ph type="body" sz="quarter" idx="1"/>
          </p:nvPr>
        </p:nvSpPr>
        <p:spPr/>
        <p:txBody>
          <a:bodyPr/>
          <a:lstStyle/>
          <a:p>
            <a:endParaRPr lang="es-CL"/>
          </a:p>
        </p:txBody>
      </p:sp>
      <p:sp>
        <p:nvSpPr>
          <p:cNvPr id="4" name="Marcador de número de diapositiva 3">
            <a:extLst>
              <a:ext uri="{FF2B5EF4-FFF2-40B4-BE49-F238E27FC236}">
                <a16:creationId xmlns:a16="http://schemas.microsoft.com/office/drawing/2014/main" id="{CF14C928-8BAC-7FF6-5E1B-13D91132AD3F}"/>
              </a:ext>
            </a:extLst>
          </p:cNvPr>
          <p:cNvSpPr txBox="1">
            <a:spLocks noGrp="1"/>
          </p:cNvSpPr>
          <p:nvPr>
            <p:ph type="sldNum" sz="quarter" idx="8"/>
          </p:nvPr>
        </p:nvSpPr>
        <p:spPr/>
        <p:txBody>
          <a:bodyPr/>
          <a:lstStyle/>
          <a:p>
            <a:pPr lvl="0"/>
            <a:fld id="{6A8654ED-3746-404A-B8F8-15ED9F5445AD}" type="slidenum">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089EC-08E1-421E-DE79-2D2575815471}"/>
              </a:ext>
            </a:extLst>
          </p:cNvPr>
          <p:cNvSpPr txBox="1">
            <a:spLocks noGrp="1"/>
          </p:cNvSpPr>
          <p:nvPr>
            <p:ph type="ctrTitle"/>
          </p:nvPr>
        </p:nvSpPr>
        <p:spPr>
          <a:xfrm>
            <a:off x="753666" y="2417445"/>
            <a:ext cx="8541547" cy="1668066"/>
          </a:xfrm>
        </p:spPr>
        <p:txBody>
          <a:bodyPr/>
          <a:lstStyle>
            <a:lvl1pPr>
              <a:defRPr/>
            </a:lvl1pPr>
          </a:lstStyle>
          <a:p>
            <a:pPr lvl="0"/>
            <a:r>
              <a:rPr lang="es-ES"/>
              <a:t>Clic para editar título</a:t>
            </a:r>
          </a:p>
        </p:txBody>
      </p:sp>
      <p:sp>
        <p:nvSpPr>
          <p:cNvPr id="3" name="Subtítulo 2">
            <a:extLst>
              <a:ext uri="{FF2B5EF4-FFF2-40B4-BE49-F238E27FC236}">
                <a16:creationId xmlns:a16="http://schemas.microsoft.com/office/drawing/2014/main" id="{49FEA8CD-685E-14CB-C4D1-EBE6EF3981F1}"/>
              </a:ext>
            </a:extLst>
          </p:cNvPr>
          <p:cNvSpPr txBox="1">
            <a:spLocks noGrp="1"/>
          </p:cNvSpPr>
          <p:nvPr>
            <p:ph type="subTitle" idx="1"/>
          </p:nvPr>
        </p:nvSpPr>
        <p:spPr>
          <a:xfrm>
            <a:off x="1507333" y="4409758"/>
            <a:ext cx="7034214" cy="1988710"/>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Marcador de fecha 3">
            <a:extLst>
              <a:ext uri="{FF2B5EF4-FFF2-40B4-BE49-F238E27FC236}">
                <a16:creationId xmlns:a16="http://schemas.microsoft.com/office/drawing/2014/main" id="{DA08173C-BB12-3F9B-45B5-B5796962E4BA}"/>
              </a:ext>
            </a:extLst>
          </p:cNvPr>
          <p:cNvSpPr txBox="1">
            <a:spLocks noGrp="1"/>
          </p:cNvSpPr>
          <p:nvPr>
            <p:ph type="dt" sz="half" idx="7"/>
          </p:nvPr>
        </p:nvSpPr>
        <p:spPr/>
        <p:txBody>
          <a:bodyPr/>
          <a:lstStyle>
            <a:lvl1pPr>
              <a:defRPr/>
            </a:lvl1pPr>
          </a:lstStyle>
          <a:p>
            <a:pPr lvl="0"/>
            <a:fld id="{FB3B0B79-6B85-4863-86E9-CCCB334245AB}" type="datetime1">
              <a:rPr lang="es-ES"/>
              <a:pPr lvl="0"/>
              <a:t>04/05/2026</a:t>
            </a:fld>
            <a:endParaRPr lang="es-ES"/>
          </a:p>
        </p:txBody>
      </p:sp>
      <p:sp>
        <p:nvSpPr>
          <p:cNvPr id="5" name="Marcador de pie de página 4">
            <a:extLst>
              <a:ext uri="{FF2B5EF4-FFF2-40B4-BE49-F238E27FC236}">
                <a16:creationId xmlns:a16="http://schemas.microsoft.com/office/drawing/2014/main" id="{130B31FF-4CEF-6AD2-0799-5694FDC82F39}"/>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80FE28D8-A44A-4940-133D-4D79ED30B059}"/>
              </a:ext>
            </a:extLst>
          </p:cNvPr>
          <p:cNvSpPr txBox="1">
            <a:spLocks noGrp="1"/>
          </p:cNvSpPr>
          <p:nvPr>
            <p:ph type="sldNum" sz="quarter" idx="8"/>
          </p:nvPr>
        </p:nvSpPr>
        <p:spPr/>
        <p:txBody>
          <a:bodyPr/>
          <a:lstStyle>
            <a:lvl1pPr>
              <a:defRPr/>
            </a:lvl1pPr>
          </a:lstStyle>
          <a:p>
            <a:pPr lvl="0"/>
            <a:fld id="{6522A2D9-4144-462E-AE29-F557BF2146F7}" type="slidenum">
              <a:t>‹Nº›</a:t>
            </a:fld>
            <a:endParaRPr lang="es-ES"/>
          </a:p>
        </p:txBody>
      </p:sp>
    </p:spTree>
    <p:extLst>
      <p:ext uri="{BB962C8B-B14F-4D97-AF65-F5344CB8AC3E}">
        <p14:creationId xmlns:p14="http://schemas.microsoft.com/office/powerpoint/2010/main" val="42271397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636F9-2F85-0C12-A5B7-B42CFAC07694}"/>
              </a:ext>
            </a:extLst>
          </p:cNvPr>
          <p:cNvSpPr txBox="1">
            <a:spLocks noGrp="1"/>
          </p:cNvSpPr>
          <p:nvPr>
            <p:ph type="title"/>
          </p:nvPr>
        </p:nvSpPr>
        <p:spPr/>
        <p:txBody>
          <a:bodyPr/>
          <a:lstStyle>
            <a:lvl1pPr>
              <a:defRPr/>
            </a:lvl1pPr>
          </a:lstStyle>
          <a:p>
            <a:pPr lvl="0"/>
            <a:r>
              <a:rPr lang="es-ES"/>
              <a:t>Clic para editar título</a:t>
            </a:r>
          </a:p>
        </p:txBody>
      </p:sp>
      <p:sp>
        <p:nvSpPr>
          <p:cNvPr id="3" name="Marcador de texto vertical 2">
            <a:extLst>
              <a:ext uri="{FF2B5EF4-FFF2-40B4-BE49-F238E27FC236}">
                <a16:creationId xmlns:a16="http://schemas.microsoft.com/office/drawing/2014/main" id="{364DD359-635A-AB49-BD47-EE69D79BCC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DE8AB8-7D93-05BC-ED0B-EAB119BEB42E}"/>
              </a:ext>
            </a:extLst>
          </p:cNvPr>
          <p:cNvSpPr txBox="1">
            <a:spLocks noGrp="1"/>
          </p:cNvSpPr>
          <p:nvPr>
            <p:ph type="dt" sz="half" idx="7"/>
          </p:nvPr>
        </p:nvSpPr>
        <p:spPr/>
        <p:txBody>
          <a:bodyPr/>
          <a:lstStyle>
            <a:lvl1pPr>
              <a:defRPr/>
            </a:lvl1pPr>
          </a:lstStyle>
          <a:p>
            <a:pPr lvl="0"/>
            <a:fld id="{25087B32-A70B-477C-9F9B-FF3381F1DDE3}" type="datetime1">
              <a:rPr lang="es-ES"/>
              <a:pPr lvl="0"/>
              <a:t>04/05/2026</a:t>
            </a:fld>
            <a:endParaRPr lang="es-ES"/>
          </a:p>
        </p:txBody>
      </p:sp>
      <p:sp>
        <p:nvSpPr>
          <p:cNvPr id="5" name="Marcador de pie de página 4">
            <a:extLst>
              <a:ext uri="{FF2B5EF4-FFF2-40B4-BE49-F238E27FC236}">
                <a16:creationId xmlns:a16="http://schemas.microsoft.com/office/drawing/2014/main" id="{50C7B4F9-5EA9-1409-5B96-166FEE80680A}"/>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CDDC5EE1-5BFD-ACD8-F5CB-E37B3F91E3EF}"/>
              </a:ext>
            </a:extLst>
          </p:cNvPr>
          <p:cNvSpPr txBox="1">
            <a:spLocks noGrp="1"/>
          </p:cNvSpPr>
          <p:nvPr>
            <p:ph type="sldNum" sz="quarter" idx="8"/>
          </p:nvPr>
        </p:nvSpPr>
        <p:spPr/>
        <p:txBody>
          <a:bodyPr/>
          <a:lstStyle>
            <a:lvl1pPr>
              <a:defRPr/>
            </a:lvl1pPr>
          </a:lstStyle>
          <a:p>
            <a:pPr lvl="0"/>
            <a:fld id="{CE3E3D97-612A-4F53-8822-136E5A193896}" type="slidenum">
              <a:t>‹Nº›</a:t>
            </a:fld>
            <a:endParaRPr lang="es-ES"/>
          </a:p>
        </p:txBody>
      </p:sp>
    </p:spTree>
    <p:extLst>
      <p:ext uri="{BB962C8B-B14F-4D97-AF65-F5344CB8AC3E}">
        <p14:creationId xmlns:p14="http://schemas.microsoft.com/office/powerpoint/2010/main" val="288809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2464D5A-1860-399B-0C46-DD2CDF2EDA7C}"/>
              </a:ext>
            </a:extLst>
          </p:cNvPr>
          <p:cNvSpPr txBox="1">
            <a:spLocks noGrp="1"/>
          </p:cNvSpPr>
          <p:nvPr>
            <p:ph type="title" orient="vert"/>
          </p:nvPr>
        </p:nvSpPr>
        <p:spPr>
          <a:xfrm>
            <a:off x="7285436" y="311636"/>
            <a:ext cx="2261000" cy="6639851"/>
          </a:xfrm>
        </p:spPr>
        <p:txBody>
          <a:bodyPr vert="eaVert"/>
          <a:lstStyle>
            <a:lvl1pPr>
              <a:defRPr/>
            </a:lvl1pPr>
          </a:lstStyle>
          <a:p>
            <a:pPr lvl="0"/>
            <a:r>
              <a:rPr lang="es-ES"/>
              <a:t>Clic para editar título</a:t>
            </a:r>
          </a:p>
        </p:txBody>
      </p:sp>
      <p:sp>
        <p:nvSpPr>
          <p:cNvPr id="3" name="Marcador de texto vertical 2">
            <a:extLst>
              <a:ext uri="{FF2B5EF4-FFF2-40B4-BE49-F238E27FC236}">
                <a16:creationId xmlns:a16="http://schemas.microsoft.com/office/drawing/2014/main" id="{072BEF5E-AE79-5FC5-0757-A4D726186931}"/>
              </a:ext>
            </a:extLst>
          </p:cNvPr>
          <p:cNvSpPr txBox="1">
            <a:spLocks noGrp="1"/>
          </p:cNvSpPr>
          <p:nvPr>
            <p:ph type="body" orient="vert" idx="1"/>
          </p:nvPr>
        </p:nvSpPr>
        <p:spPr>
          <a:xfrm>
            <a:off x="502444" y="311636"/>
            <a:ext cx="6615510" cy="6639851"/>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7AA770-C283-5677-840F-675FCB70D0F5}"/>
              </a:ext>
            </a:extLst>
          </p:cNvPr>
          <p:cNvSpPr txBox="1">
            <a:spLocks noGrp="1"/>
          </p:cNvSpPr>
          <p:nvPr>
            <p:ph type="dt" sz="half" idx="7"/>
          </p:nvPr>
        </p:nvSpPr>
        <p:spPr/>
        <p:txBody>
          <a:bodyPr/>
          <a:lstStyle>
            <a:lvl1pPr>
              <a:defRPr/>
            </a:lvl1pPr>
          </a:lstStyle>
          <a:p>
            <a:pPr lvl="0"/>
            <a:fld id="{A3A1B2A5-EAFD-443F-A364-3CAE0DB68F79}" type="datetime1">
              <a:rPr lang="es-ES"/>
              <a:pPr lvl="0"/>
              <a:t>04/05/2026</a:t>
            </a:fld>
            <a:endParaRPr lang="es-ES"/>
          </a:p>
        </p:txBody>
      </p:sp>
      <p:sp>
        <p:nvSpPr>
          <p:cNvPr id="5" name="Marcador de pie de página 4">
            <a:extLst>
              <a:ext uri="{FF2B5EF4-FFF2-40B4-BE49-F238E27FC236}">
                <a16:creationId xmlns:a16="http://schemas.microsoft.com/office/drawing/2014/main" id="{BDC32DDC-CBC1-FD12-8709-E81DE1B3FFB5}"/>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43F518E0-F44C-E6D8-D8B6-95484E43A1A5}"/>
              </a:ext>
            </a:extLst>
          </p:cNvPr>
          <p:cNvSpPr txBox="1">
            <a:spLocks noGrp="1"/>
          </p:cNvSpPr>
          <p:nvPr>
            <p:ph type="sldNum" sz="quarter" idx="8"/>
          </p:nvPr>
        </p:nvSpPr>
        <p:spPr/>
        <p:txBody>
          <a:bodyPr/>
          <a:lstStyle>
            <a:lvl1pPr>
              <a:defRPr/>
            </a:lvl1pPr>
          </a:lstStyle>
          <a:p>
            <a:pPr lvl="0"/>
            <a:fld id="{4ACA046F-0733-4930-9E5F-C4F2D5319F96}" type="slidenum">
              <a:t>‹Nº›</a:t>
            </a:fld>
            <a:endParaRPr lang="es-ES"/>
          </a:p>
        </p:txBody>
      </p:sp>
    </p:spTree>
    <p:extLst>
      <p:ext uri="{BB962C8B-B14F-4D97-AF65-F5344CB8AC3E}">
        <p14:creationId xmlns:p14="http://schemas.microsoft.com/office/powerpoint/2010/main" val="158455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9DC46-4994-8ABB-0DAC-7DDE6D3E88C8}"/>
              </a:ext>
            </a:extLst>
          </p:cNvPr>
          <p:cNvSpPr txBox="1">
            <a:spLocks noGrp="1"/>
          </p:cNvSpPr>
          <p:nvPr>
            <p:ph type="title"/>
          </p:nvPr>
        </p:nvSpPr>
        <p:spPr/>
        <p:txBody>
          <a:bodyPr/>
          <a:lstStyle>
            <a:lvl1pPr>
              <a:defRPr/>
            </a:lvl1pPr>
          </a:lstStyle>
          <a:p>
            <a:pPr lvl="0"/>
            <a:r>
              <a:rPr lang="es-ES"/>
              <a:t>Clic para editar título</a:t>
            </a:r>
          </a:p>
        </p:txBody>
      </p:sp>
      <p:sp>
        <p:nvSpPr>
          <p:cNvPr id="3" name="Marcador de contenido 2">
            <a:extLst>
              <a:ext uri="{FF2B5EF4-FFF2-40B4-BE49-F238E27FC236}">
                <a16:creationId xmlns:a16="http://schemas.microsoft.com/office/drawing/2014/main" id="{1CC5D06E-170C-5D61-3A93-DCB292ADC25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797D9C-F6CF-21F7-724B-352FA3257342}"/>
              </a:ext>
            </a:extLst>
          </p:cNvPr>
          <p:cNvSpPr txBox="1">
            <a:spLocks noGrp="1"/>
          </p:cNvSpPr>
          <p:nvPr>
            <p:ph type="dt" sz="half" idx="7"/>
          </p:nvPr>
        </p:nvSpPr>
        <p:spPr/>
        <p:txBody>
          <a:bodyPr/>
          <a:lstStyle>
            <a:lvl1pPr>
              <a:defRPr/>
            </a:lvl1pPr>
          </a:lstStyle>
          <a:p>
            <a:pPr lvl="0"/>
            <a:fld id="{E95B530D-8306-4F7F-B698-18F36F5667C3}" type="datetime1">
              <a:rPr lang="es-ES"/>
              <a:pPr lvl="0"/>
              <a:t>04/05/2026</a:t>
            </a:fld>
            <a:endParaRPr lang="es-ES"/>
          </a:p>
        </p:txBody>
      </p:sp>
      <p:sp>
        <p:nvSpPr>
          <p:cNvPr id="5" name="Marcador de pie de página 4">
            <a:extLst>
              <a:ext uri="{FF2B5EF4-FFF2-40B4-BE49-F238E27FC236}">
                <a16:creationId xmlns:a16="http://schemas.microsoft.com/office/drawing/2014/main" id="{931E8271-549A-4B69-304C-C979602E41BB}"/>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AD658825-A533-AF0D-BC20-F746848B91DD}"/>
              </a:ext>
            </a:extLst>
          </p:cNvPr>
          <p:cNvSpPr txBox="1">
            <a:spLocks noGrp="1"/>
          </p:cNvSpPr>
          <p:nvPr>
            <p:ph type="sldNum" sz="quarter" idx="8"/>
          </p:nvPr>
        </p:nvSpPr>
        <p:spPr/>
        <p:txBody>
          <a:bodyPr/>
          <a:lstStyle>
            <a:lvl1pPr>
              <a:defRPr/>
            </a:lvl1pPr>
          </a:lstStyle>
          <a:p>
            <a:pPr lvl="0"/>
            <a:fld id="{65AB7ACF-39F7-45A3-9A51-D67483432FEE}" type="slidenum">
              <a:t>‹Nº›</a:t>
            </a:fld>
            <a:endParaRPr lang="es-ES"/>
          </a:p>
        </p:txBody>
      </p:sp>
    </p:spTree>
    <p:extLst>
      <p:ext uri="{BB962C8B-B14F-4D97-AF65-F5344CB8AC3E}">
        <p14:creationId xmlns:p14="http://schemas.microsoft.com/office/powerpoint/2010/main" val="2244259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8F2FB-C4D8-57EE-A2D6-D439B295FA56}"/>
              </a:ext>
            </a:extLst>
          </p:cNvPr>
          <p:cNvSpPr txBox="1">
            <a:spLocks noGrp="1"/>
          </p:cNvSpPr>
          <p:nvPr>
            <p:ph type="title"/>
          </p:nvPr>
        </p:nvSpPr>
        <p:spPr>
          <a:xfrm>
            <a:off x="793790" y="5000606"/>
            <a:ext cx="8541547" cy="1545573"/>
          </a:xfrm>
        </p:spPr>
        <p:txBody>
          <a:bodyPr anchor="t" anchorCtr="0"/>
          <a:lstStyle>
            <a:lvl1pPr algn="l">
              <a:defRPr sz="4500" b="1" cap="all"/>
            </a:lvl1pPr>
          </a:lstStyle>
          <a:p>
            <a:pPr lvl="0"/>
            <a:r>
              <a:rPr lang="es-ES"/>
              <a:t>Clic para editar título</a:t>
            </a:r>
          </a:p>
        </p:txBody>
      </p:sp>
      <p:sp>
        <p:nvSpPr>
          <p:cNvPr id="3" name="Marcador de texto 2">
            <a:extLst>
              <a:ext uri="{FF2B5EF4-FFF2-40B4-BE49-F238E27FC236}">
                <a16:creationId xmlns:a16="http://schemas.microsoft.com/office/drawing/2014/main" id="{598E0770-69B9-291A-AA65-AE3ED00DA16E}"/>
              </a:ext>
            </a:extLst>
          </p:cNvPr>
          <p:cNvSpPr txBox="1">
            <a:spLocks noGrp="1"/>
          </p:cNvSpPr>
          <p:nvPr>
            <p:ph type="body" idx="1"/>
          </p:nvPr>
        </p:nvSpPr>
        <p:spPr>
          <a:xfrm>
            <a:off x="793790" y="3298313"/>
            <a:ext cx="8541547" cy="1702292"/>
          </a:xfrm>
        </p:spPr>
        <p:txBody>
          <a:bodyPr anchor="b"/>
          <a:lstStyle>
            <a:lvl1pPr marL="0" indent="0">
              <a:spcBef>
                <a:spcPts val="500"/>
              </a:spcBef>
              <a:buNone/>
              <a:defRPr sz="2200">
                <a:solidFill>
                  <a:srgbClr val="898989"/>
                </a:solidFill>
              </a:defRPr>
            </a:lvl1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58314FAD-D4EB-02E5-154C-30522CA17254}"/>
              </a:ext>
            </a:extLst>
          </p:cNvPr>
          <p:cNvSpPr txBox="1">
            <a:spLocks noGrp="1"/>
          </p:cNvSpPr>
          <p:nvPr>
            <p:ph type="dt" sz="half" idx="7"/>
          </p:nvPr>
        </p:nvSpPr>
        <p:spPr/>
        <p:txBody>
          <a:bodyPr/>
          <a:lstStyle>
            <a:lvl1pPr>
              <a:defRPr/>
            </a:lvl1pPr>
          </a:lstStyle>
          <a:p>
            <a:pPr lvl="0"/>
            <a:fld id="{618BC3DC-948F-4A7B-B5E5-343E14FCC4D1}" type="datetime1">
              <a:rPr lang="es-ES"/>
              <a:pPr lvl="0"/>
              <a:t>04/05/2026</a:t>
            </a:fld>
            <a:endParaRPr lang="es-ES"/>
          </a:p>
        </p:txBody>
      </p:sp>
      <p:sp>
        <p:nvSpPr>
          <p:cNvPr id="5" name="Marcador de pie de página 4">
            <a:extLst>
              <a:ext uri="{FF2B5EF4-FFF2-40B4-BE49-F238E27FC236}">
                <a16:creationId xmlns:a16="http://schemas.microsoft.com/office/drawing/2014/main" id="{F6DD72EC-B111-F1B1-DDFB-080AF02F50AD}"/>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6E30751D-EBE0-6AE5-3E20-C6B9FDF7A4D6}"/>
              </a:ext>
            </a:extLst>
          </p:cNvPr>
          <p:cNvSpPr txBox="1">
            <a:spLocks noGrp="1"/>
          </p:cNvSpPr>
          <p:nvPr>
            <p:ph type="sldNum" sz="quarter" idx="8"/>
          </p:nvPr>
        </p:nvSpPr>
        <p:spPr/>
        <p:txBody>
          <a:bodyPr/>
          <a:lstStyle>
            <a:lvl1pPr>
              <a:defRPr/>
            </a:lvl1pPr>
          </a:lstStyle>
          <a:p>
            <a:pPr lvl="0"/>
            <a:fld id="{88219922-9BE1-4081-A4BC-80DFD25A7C4D}" type="slidenum">
              <a:t>‹Nº›</a:t>
            </a:fld>
            <a:endParaRPr lang="es-ES"/>
          </a:p>
        </p:txBody>
      </p:sp>
    </p:spTree>
    <p:extLst>
      <p:ext uri="{BB962C8B-B14F-4D97-AF65-F5344CB8AC3E}">
        <p14:creationId xmlns:p14="http://schemas.microsoft.com/office/powerpoint/2010/main" val="423632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D8A6-AAB0-5A2A-8CAB-183B3C1AFE22}"/>
              </a:ext>
            </a:extLst>
          </p:cNvPr>
          <p:cNvSpPr txBox="1">
            <a:spLocks noGrp="1"/>
          </p:cNvSpPr>
          <p:nvPr>
            <p:ph type="title"/>
          </p:nvPr>
        </p:nvSpPr>
        <p:spPr/>
        <p:txBody>
          <a:bodyPr/>
          <a:lstStyle>
            <a:lvl1pPr>
              <a:defRPr/>
            </a:lvl1pPr>
          </a:lstStyle>
          <a:p>
            <a:pPr lvl="0"/>
            <a:r>
              <a:rPr lang="es-ES"/>
              <a:t>Clic para editar título</a:t>
            </a:r>
          </a:p>
        </p:txBody>
      </p:sp>
      <p:sp>
        <p:nvSpPr>
          <p:cNvPr id="3" name="Marcador de contenido 2">
            <a:extLst>
              <a:ext uri="{FF2B5EF4-FFF2-40B4-BE49-F238E27FC236}">
                <a16:creationId xmlns:a16="http://schemas.microsoft.com/office/drawing/2014/main" id="{C4F0B210-EC7D-059E-FF13-675E25302E10}"/>
              </a:ext>
            </a:extLst>
          </p:cNvPr>
          <p:cNvSpPr txBox="1">
            <a:spLocks noGrp="1"/>
          </p:cNvSpPr>
          <p:nvPr>
            <p:ph idx="1"/>
          </p:nvPr>
        </p:nvSpPr>
        <p:spPr>
          <a:xfrm>
            <a:off x="502444" y="1815778"/>
            <a:ext cx="4438250" cy="5135709"/>
          </a:xfrm>
        </p:spPr>
        <p:txBody>
          <a:bodyPr/>
          <a:lstStyle>
            <a:lvl1pPr>
              <a:spcBef>
                <a:spcPts val="700"/>
              </a:spcBef>
              <a:defRPr sz="3100"/>
            </a:lvl1pPr>
            <a:lvl2pPr>
              <a:spcBef>
                <a:spcPts val="600"/>
              </a:spcBef>
              <a:defRPr sz="2700"/>
            </a:lvl2pPr>
            <a:lvl3pPr>
              <a:spcBef>
                <a:spcPts val="500"/>
              </a:spcBef>
              <a:defRPr sz="22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D750714-7D74-DC82-C569-04EADE94F785}"/>
              </a:ext>
            </a:extLst>
          </p:cNvPr>
          <p:cNvSpPr txBox="1">
            <a:spLocks noGrp="1"/>
          </p:cNvSpPr>
          <p:nvPr>
            <p:ph idx="2"/>
          </p:nvPr>
        </p:nvSpPr>
        <p:spPr>
          <a:xfrm>
            <a:off x="5108176" y="1815778"/>
            <a:ext cx="4438250" cy="5135709"/>
          </a:xfrm>
        </p:spPr>
        <p:txBody>
          <a:bodyPr/>
          <a:lstStyle>
            <a:lvl1pPr>
              <a:spcBef>
                <a:spcPts val="700"/>
              </a:spcBef>
              <a:defRPr sz="3100"/>
            </a:lvl1pPr>
            <a:lvl2pPr>
              <a:spcBef>
                <a:spcPts val="600"/>
              </a:spcBef>
              <a:defRPr sz="2700"/>
            </a:lvl2pPr>
            <a:lvl3pPr>
              <a:spcBef>
                <a:spcPts val="500"/>
              </a:spcBef>
              <a:defRPr sz="22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C17290-88EA-517C-55ED-2A794905847F}"/>
              </a:ext>
            </a:extLst>
          </p:cNvPr>
          <p:cNvSpPr txBox="1">
            <a:spLocks noGrp="1"/>
          </p:cNvSpPr>
          <p:nvPr>
            <p:ph type="dt" sz="half" idx="7"/>
          </p:nvPr>
        </p:nvSpPr>
        <p:spPr/>
        <p:txBody>
          <a:bodyPr/>
          <a:lstStyle>
            <a:lvl1pPr>
              <a:defRPr/>
            </a:lvl1pPr>
          </a:lstStyle>
          <a:p>
            <a:pPr lvl="0"/>
            <a:fld id="{AFB23F30-ACCC-4A43-802A-DDC565FA11A3}" type="datetime1">
              <a:rPr lang="es-ES"/>
              <a:pPr lvl="0"/>
              <a:t>04/05/2026</a:t>
            </a:fld>
            <a:endParaRPr lang="es-ES"/>
          </a:p>
        </p:txBody>
      </p:sp>
      <p:sp>
        <p:nvSpPr>
          <p:cNvPr id="6" name="Marcador de pie de página 5">
            <a:extLst>
              <a:ext uri="{FF2B5EF4-FFF2-40B4-BE49-F238E27FC236}">
                <a16:creationId xmlns:a16="http://schemas.microsoft.com/office/drawing/2014/main" id="{95B21B0E-A5EB-C818-ACF1-30B16B09C3E2}"/>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69CD0A58-6A0F-8A06-4AF0-908D2E902D58}"/>
              </a:ext>
            </a:extLst>
          </p:cNvPr>
          <p:cNvSpPr txBox="1">
            <a:spLocks noGrp="1"/>
          </p:cNvSpPr>
          <p:nvPr>
            <p:ph type="sldNum" sz="quarter" idx="8"/>
          </p:nvPr>
        </p:nvSpPr>
        <p:spPr/>
        <p:txBody>
          <a:bodyPr/>
          <a:lstStyle>
            <a:lvl1pPr>
              <a:defRPr/>
            </a:lvl1pPr>
          </a:lstStyle>
          <a:p>
            <a:pPr lvl="0"/>
            <a:fld id="{74FFE242-D7EE-4268-9617-469FEC13EB08}" type="slidenum">
              <a:t>‹Nº›</a:t>
            </a:fld>
            <a:endParaRPr lang="es-ES"/>
          </a:p>
        </p:txBody>
      </p:sp>
    </p:spTree>
    <p:extLst>
      <p:ext uri="{BB962C8B-B14F-4D97-AF65-F5344CB8AC3E}">
        <p14:creationId xmlns:p14="http://schemas.microsoft.com/office/powerpoint/2010/main" val="351508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246A4-F33E-9430-120D-0627DB7A49AE}"/>
              </a:ext>
            </a:extLst>
          </p:cNvPr>
          <p:cNvSpPr txBox="1">
            <a:spLocks noGrp="1"/>
          </p:cNvSpPr>
          <p:nvPr>
            <p:ph type="title"/>
          </p:nvPr>
        </p:nvSpPr>
        <p:spPr/>
        <p:txBody>
          <a:bodyPr/>
          <a:lstStyle>
            <a:lvl1pPr>
              <a:defRPr/>
            </a:lvl1pPr>
          </a:lstStyle>
          <a:p>
            <a:pPr lvl="0"/>
            <a:r>
              <a:rPr lang="es-ES"/>
              <a:t>Clic para editar título</a:t>
            </a:r>
          </a:p>
        </p:txBody>
      </p:sp>
      <p:sp>
        <p:nvSpPr>
          <p:cNvPr id="3" name="Marcador de texto 2">
            <a:extLst>
              <a:ext uri="{FF2B5EF4-FFF2-40B4-BE49-F238E27FC236}">
                <a16:creationId xmlns:a16="http://schemas.microsoft.com/office/drawing/2014/main" id="{552C7EDF-8811-64C3-377F-BDA1115207C8}"/>
              </a:ext>
            </a:extLst>
          </p:cNvPr>
          <p:cNvSpPr txBox="1">
            <a:spLocks noGrp="1"/>
          </p:cNvSpPr>
          <p:nvPr>
            <p:ph type="body" idx="1"/>
          </p:nvPr>
        </p:nvSpPr>
        <p:spPr>
          <a:xfrm>
            <a:off x="502444" y="1741922"/>
            <a:ext cx="4439997" cy="725951"/>
          </a:xfrm>
        </p:spPr>
        <p:txBody>
          <a:bodyPr anchor="b"/>
          <a:lstStyle>
            <a:lvl1pPr marL="0" indent="0">
              <a:spcBef>
                <a:spcPts val="600"/>
              </a:spcBef>
              <a:buNone/>
              <a:defRPr sz="2700" b="1"/>
            </a:lvl1pPr>
          </a:lstStyle>
          <a:p>
            <a:pPr lvl="0"/>
            <a:r>
              <a:rPr lang="es-ES"/>
              <a:t>Haga clic para modificar el estilo de texto del patrón</a:t>
            </a:r>
          </a:p>
        </p:txBody>
      </p:sp>
      <p:sp>
        <p:nvSpPr>
          <p:cNvPr id="4" name="Marcador de contenido 3">
            <a:extLst>
              <a:ext uri="{FF2B5EF4-FFF2-40B4-BE49-F238E27FC236}">
                <a16:creationId xmlns:a16="http://schemas.microsoft.com/office/drawing/2014/main" id="{965EC8F9-234A-D202-792C-DAFC9AE8210A}"/>
              </a:ext>
            </a:extLst>
          </p:cNvPr>
          <p:cNvSpPr txBox="1">
            <a:spLocks noGrp="1"/>
          </p:cNvSpPr>
          <p:nvPr>
            <p:ph idx="2"/>
          </p:nvPr>
        </p:nvSpPr>
        <p:spPr>
          <a:xfrm>
            <a:off x="502444" y="2467883"/>
            <a:ext cx="4439997" cy="4483614"/>
          </a:xfrm>
        </p:spPr>
        <p:txBody>
          <a:bodyPr/>
          <a:lstStyle>
            <a:lvl1pPr>
              <a:spcBef>
                <a:spcPts val="600"/>
              </a:spcBef>
              <a:defRPr sz="27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3E43074-3B84-5921-1C22-59C697C2E70D}"/>
              </a:ext>
            </a:extLst>
          </p:cNvPr>
          <p:cNvSpPr txBox="1">
            <a:spLocks noGrp="1"/>
          </p:cNvSpPr>
          <p:nvPr>
            <p:ph type="body" idx="3"/>
          </p:nvPr>
        </p:nvSpPr>
        <p:spPr>
          <a:xfrm>
            <a:off x="5104692" y="1741922"/>
            <a:ext cx="4441743" cy="725951"/>
          </a:xfrm>
        </p:spPr>
        <p:txBody>
          <a:bodyPr anchor="b"/>
          <a:lstStyle>
            <a:lvl1pPr marL="0" indent="0">
              <a:spcBef>
                <a:spcPts val="600"/>
              </a:spcBef>
              <a:buNone/>
              <a:defRPr sz="2700" b="1"/>
            </a:lvl1pPr>
          </a:lstStyle>
          <a:p>
            <a:pPr lvl="0"/>
            <a:r>
              <a:rPr lang="es-ES"/>
              <a:t>Haga clic para modificar el estilo de texto del patrón</a:t>
            </a:r>
          </a:p>
        </p:txBody>
      </p:sp>
      <p:sp>
        <p:nvSpPr>
          <p:cNvPr id="6" name="Marcador de contenido 5">
            <a:extLst>
              <a:ext uri="{FF2B5EF4-FFF2-40B4-BE49-F238E27FC236}">
                <a16:creationId xmlns:a16="http://schemas.microsoft.com/office/drawing/2014/main" id="{B71BAB5E-99E4-E930-F47F-78C56608D481}"/>
              </a:ext>
            </a:extLst>
          </p:cNvPr>
          <p:cNvSpPr txBox="1">
            <a:spLocks noGrp="1"/>
          </p:cNvSpPr>
          <p:nvPr>
            <p:ph idx="4"/>
          </p:nvPr>
        </p:nvSpPr>
        <p:spPr>
          <a:xfrm>
            <a:off x="5104692" y="2467883"/>
            <a:ext cx="4441743" cy="4483614"/>
          </a:xfrm>
        </p:spPr>
        <p:txBody>
          <a:bodyPr/>
          <a:lstStyle>
            <a:lvl1pPr>
              <a:spcBef>
                <a:spcPts val="600"/>
              </a:spcBef>
              <a:defRPr sz="27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B08F308-016A-2344-6278-F6225D308862}"/>
              </a:ext>
            </a:extLst>
          </p:cNvPr>
          <p:cNvSpPr txBox="1">
            <a:spLocks noGrp="1"/>
          </p:cNvSpPr>
          <p:nvPr>
            <p:ph type="dt" sz="half" idx="7"/>
          </p:nvPr>
        </p:nvSpPr>
        <p:spPr/>
        <p:txBody>
          <a:bodyPr/>
          <a:lstStyle>
            <a:lvl1pPr>
              <a:defRPr/>
            </a:lvl1pPr>
          </a:lstStyle>
          <a:p>
            <a:pPr lvl="0"/>
            <a:fld id="{A4271F2B-2E08-4160-ABD8-3A93E5B0FD2E}" type="datetime1">
              <a:rPr lang="es-ES"/>
              <a:pPr lvl="0"/>
              <a:t>04/05/2026</a:t>
            </a:fld>
            <a:endParaRPr lang="es-ES"/>
          </a:p>
        </p:txBody>
      </p:sp>
      <p:sp>
        <p:nvSpPr>
          <p:cNvPr id="8" name="Marcador de pie de página 7">
            <a:extLst>
              <a:ext uri="{FF2B5EF4-FFF2-40B4-BE49-F238E27FC236}">
                <a16:creationId xmlns:a16="http://schemas.microsoft.com/office/drawing/2014/main" id="{1515C141-545B-3071-4085-6F804993E2BE}"/>
              </a:ext>
            </a:extLst>
          </p:cNvPr>
          <p:cNvSpPr txBox="1">
            <a:spLocks noGrp="1"/>
          </p:cNvSpPr>
          <p:nvPr>
            <p:ph type="ftr" sz="quarter" idx="9"/>
          </p:nvPr>
        </p:nvSpPr>
        <p:spPr/>
        <p:txBody>
          <a:bodyPr/>
          <a:lstStyle>
            <a:lvl1pPr>
              <a:defRPr/>
            </a:lvl1pPr>
          </a:lstStyle>
          <a:p>
            <a:pPr lvl="0"/>
            <a:endParaRPr lang="es-ES"/>
          </a:p>
        </p:txBody>
      </p:sp>
      <p:sp>
        <p:nvSpPr>
          <p:cNvPr id="9" name="Marcador de número de diapositiva 8">
            <a:extLst>
              <a:ext uri="{FF2B5EF4-FFF2-40B4-BE49-F238E27FC236}">
                <a16:creationId xmlns:a16="http://schemas.microsoft.com/office/drawing/2014/main" id="{406738C9-8663-5C4B-6611-40ED3106129E}"/>
              </a:ext>
            </a:extLst>
          </p:cNvPr>
          <p:cNvSpPr txBox="1">
            <a:spLocks noGrp="1"/>
          </p:cNvSpPr>
          <p:nvPr>
            <p:ph type="sldNum" sz="quarter" idx="8"/>
          </p:nvPr>
        </p:nvSpPr>
        <p:spPr/>
        <p:txBody>
          <a:bodyPr/>
          <a:lstStyle>
            <a:lvl1pPr>
              <a:defRPr/>
            </a:lvl1pPr>
          </a:lstStyle>
          <a:p>
            <a:pPr lvl="0"/>
            <a:fld id="{388E6557-8D8B-4593-BA9F-6C7CCE2CEEDD}" type="slidenum">
              <a:t>‹Nº›</a:t>
            </a:fld>
            <a:endParaRPr lang="es-ES"/>
          </a:p>
        </p:txBody>
      </p:sp>
    </p:spTree>
    <p:extLst>
      <p:ext uri="{BB962C8B-B14F-4D97-AF65-F5344CB8AC3E}">
        <p14:creationId xmlns:p14="http://schemas.microsoft.com/office/powerpoint/2010/main" val="178637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1F791-12E6-F971-CAC6-DA0D55E20AED}"/>
              </a:ext>
            </a:extLst>
          </p:cNvPr>
          <p:cNvSpPr txBox="1">
            <a:spLocks noGrp="1"/>
          </p:cNvSpPr>
          <p:nvPr>
            <p:ph type="title"/>
          </p:nvPr>
        </p:nvSpPr>
        <p:spPr/>
        <p:txBody>
          <a:bodyPr/>
          <a:lstStyle>
            <a:lvl1pPr>
              <a:defRPr/>
            </a:lvl1pPr>
          </a:lstStyle>
          <a:p>
            <a:pPr lvl="0"/>
            <a:r>
              <a:rPr lang="es-ES"/>
              <a:t>Clic para editar título</a:t>
            </a:r>
          </a:p>
        </p:txBody>
      </p:sp>
      <p:sp>
        <p:nvSpPr>
          <p:cNvPr id="3" name="Marcador de fecha 2">
            <a:extLst>
              <a:ext uri="{FF2B5EF4-FFF2-40B4-BE49-F238E27FC236}">
                <a16:creationId xmlns:a16="http://schemas.microsoft.com/office/drawing/2014/main" id="{11F963BA-2AC5-C1EC-E8FD-7E3568D03866}"/>
              </a:ext>
            </a:extLst>
          </p:cNvPr>
          <p:cNvSpPr txBox="1">
            <a:spLocks noGrp="1"/>
          </p:cNvSpPr>
          <p:nvPr>
            <p:ph type="dt" sz="half" idx="7"/>
          </p:nvPr>
        </p:nvSpPr>
        <p:spPr/>
        <p:txBody>
          <a:bodyPr/>
          <a:lstStyle>
            <a:lvl1pPr>
              <a:defRPr/>
            </a:lvl1pPr>
          </a:lstStyle>
          <a:p>
            <a:pPr lvl="0"/>
            <a:fld id="{55D778EE-8580-4E11-8153-9DAAD1CCB295}" type="datetime1">
              <a:rPr lang="es-ES"/>
              <a:pPr lvl="0"/>
              <a:t>04/05/2026</a:t>
            </a:fld>
            <a:endParaRPr lang="es-ES"/>
          </a:p>
        </p:txBody>
      </p:sp>
      <p:sp>
        <p:nvSpPr>
          <p:cNvPr id="4" name="Marcador de pie de página 3">
            <a:extLst>
              <a:ext uri="{FF2B5EF4-FFF2-40B4-BE49-F238E27FC236}">
                <a16:creationId xmlns:a16="http://schemas.microsoft.com/office/drawing/2014/main" id="{113E9AB8-EFFC-94A6-C9E5-DAF4539B55DE}"/>
              </a:ext>
            </a:extLst>
          </p:cNvPr>
          <p:cNvSpPr txBox="1">
            <a:spLocks noGrp="1"/>
          </p:cNvSpPr>
          <p:nvPr>
            <p:ph type="ftr" sz="quarter" idx="9"/>
          </p:nvPr>
        </p:nvSpPr>
        <p:spPr/>
        <p:txBody>
          <a:bodyPr/>
          <a:lstStyle>
            <a:lvl1pPr>
              <a:defRPr/>
            </a:lvl1pPr>
          </a:lstStyle>
          <a:p>
            <a:pPr lvl="0"/>
            <a:endParaRPr lang="es-ES"/>
          </a:p>
        </p:txBody>
      </p:sp>
      <p:sp>
        <p:nvSpPr>
          <p:cNvPr id="5" name="Marcador de número de diapositiva 4">
            <a:extLst>
              <a:ext uri="{FF2B5EF4-FFF2-40B4-BE49-F238E27FC236}">
                <a16:creationId xmlns:a16="http://schemas.microsoft.com/office/drawing/2014/main" id="{10A7E780-57AF-E9E7-78E1-D04940FE73D2}"/>
              </a:ext>
            </a:extLst>
          </p:cNvPr>
          <p:cNvSpPr txBox="1">
            <a:spLocks noGrp="1"/>
          </p:cNvSpPr>
          <p:nvPr>
            <p:ph type="sldNum" sz="quarter" idx="8"/>
          </p:nvPr>
        </p:nvSpPr>
        <p:spPr/>
        <p:txBody>
          <a:bodyPr/>
          <a:lstStyle>
            <a:lvl1pPr>
              <a:defRPr/>
            </a:lvl1pPr>
          </a:lstStyle>
          <a:p>
            <a:pPr lvl="0"/>
            <a:fld id="{1CD03E6A-31AF-4E9B-B35E-9FB0BD5F03FA}" type="slidenum">
              <a:t>‹Nº›</a:t>
            </a:fld>
            <a:endParaRPr lang="es-ES"/>
          </a:p>
        </p:txBody>
      </p:sp>
    </p:spTree>
    <p:extLst>
      <p:ext uri="{BB962C8B-B14F-4D97-AF65-F5344CB8AC3E}">
        <p14:creationId xmlns:p14="http://schemas.microsoft.com/office/powerpoint/2010/main" val="426746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06FEA3-84BF-7B79-8077-E8E6433F91C0}"/>
              </a:ext>
            </a:extLst>
          </p:cNvPr>
          <p:cNvSpPr txBox="1">
            <a:spLocks noGrp="1"/>
          </p:cNvSpPr>
          <p:nvPr>
            <p:ph type="dt" sz="half" idx="7"/>
          </p:nvPr>
        </p:nvSpPr>
        <p:spPr/>
        <p:txBody>
          <a:bodyPr/>
          <a:lstStyle>
            <a:lvl1pPr>
              <a:defRPr/>
            </a:lvl1pPr>
          </a:lstStyle>
          <a:p>
            <a:pPr lvl="0"/>
            <a:fld id="{44DC1E49-74FD-4036-B38D-9A7F2831197E}" type="datetime1">
              <a:rPr lang="es-ES"/>
              <a:pPr lvl="0"/>
              <a:t>04/05/2026</a:t>
            </a:fld>
            <a:endParaRPr lang="es-ES"/>
          </a:p>
        </p:txBody>
      </p:sp>
      <p:sp>
        <p:nvSpPr>
          <p:cNvPr id="3" name="Marcador de pie de página 2">
            <a:extLst>
              <a:ext uri="{FF2B5EF4-FFF2-40B4-BE49-F238E27FC236}">
                <a16:creationId xmlns:a16="http://schemas.microsoft.com/office/drawing/2014/main" id="{BAD382CC-42E3-4919-8752-20F6BE579A1F}"/>
              </a:ext>
            </a:extLst>
          </p:cNvPr>
          <p:cNvSpPr txBox="1">
            <a:spLocks noGrp="1"/>
          </p:cNvSpPr>
          <p:nvPr>
            <p:ph type="ftr" sz="quarter" idx="9"/>
          </p:nvPr>
        </p:nvSpPr>
        <p:spPr/>
        <p:txBody>
          <a:bodyPr/>
          <a:lstStyle>
            <a:lvl1pPr>
              <a:defRPr/>
            </a:lvl1pPr>
          </a:lstStyle>
          <a:p>
            <a:pPr lvl="0"/>
            <a:endParaRPr lang="es-ES"/>
          </a:p>
        </p:txBody>
      </p:sp>
      <p:sp>
        <p:nvSpPr>
          <p:cNvPr id="4" name="Marcador de número de diapositiva 3">
            <a:extLst>
              <a:ext uri="{FF2B5EF4-FFF2-40B4-BE49-F238E27FC236}">
                <a16:creationId xmlns:a16="http://schemas.microsoft.com/office/drawing/2014/main" id="{1D5E903A-5566-F850-27CA-1968D8506014}"/>
              </a:ext>
            </a:extLst>
          </p:cNvPr>
          <p:cNvSpPr txBox="1">
            <a:spLocks noGrp="1"/>
          </p:cNvSpPr>
          <p:nvPr>
            <p:ph type="sldNum" sz="quarter" idx="8"/>
          </p:nvPr>
        </p:nvSpPr>
        <p:spPr/>
        <p:txBody>
          <a:bodyPr/>
          <a:lstStyle>
            <a:lvl1pPr>
              <a:defRPr/>
            </a:lvl1pPr>
          </a:lstStyle>
          <a:p>
            <a:pPr lvl="0"/>
            <a:fld id="{3BF53A4F-19D3-4A47-B871-F5F69B34BCFD}" type="slidenum">
              <a:t>‹Nº›</a:t>
            </a:fld>
            <a:endParaRPr lang="es-ES"/>
          </a:p>
        </p:txBody>
      </p:sp>
    </p:spTree>
    <p:extLst>
      <p:ext uri="{BB962C8B-B14F-4D97-AF65-F5344CB8AC3E}">
        <p14:creationId xmlns:p14="http://schemas.microsoft.com/office/powerpoint/2010/main" val="12731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6A46C-ACC2-60AD-7101-E01D2B54AF02}"/>
              </a:ext>
            </a:extLst>
          </p:cNvPr>
          <p:cNvSpPr txBox="1">
            <a:spLocks noGrp="1"/>
          </p:cNvSpPr>
          <p:nvPr>
            <p:ph type="title"/>
          </p:nvPr>
        </p:nvSpPr>
        <p:spPr>
          <a:xfrm>
            <a:off x="502444" y="309835"/>
            <a:ext cx="3306013" cy="1318601"/>
          </a:xfrm>
        </p:spPr>
        <p:txBody>
          <a:bodyPr anchor="b" anchorCtr="0"/>
          <a:lstStyle>
            <a:lvl1pPr algn="l">
              <a:defRPr sz="2200" b="1"/>
            </a:lvl1pPr>
          </a:lstStyle>
          <a:p>
            <a:pPr lvl="0"/>
            <a:r>
              <a:rPr lang="es-ES"/>
              <a:t>Clic para editar título</a:t>
            </a:r>
          </a:p>
        </p:txBody>
      </p:sp>
      <p:sp>
        <p:nvSpPr>
          <p:cNvPr id="3" name="Marcador de contenido 2">
            <a:extLst>
              <a:ext uri="{FF2B5EF4-FFF2-40B4-BE49-F238E27FC236}">
                <a16:creationId xmlns:a16="http://schemas.microsoft.com/office/drawing/2014/main" id="{A70B72C1-F274-230A-F756-143ED04C95AC}"/>
              </a:ext>
            </a:extLst>
          </p:cNvPr>
          <p:cNvSpPr txBox="1">
            <a:spLocks noGrp="1"/>
          </p:cNvSpPr>
          <p:nvPr>
            <p:ph idx="1"/>
          </p:nvPr>
        </p:nvSpPr>
        <p:spPr>
          <a:xfrm>
            <a:off x="3928829" y="309835"/>
            <a:ext cx="5617598" cy="6641652"/>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544FD0-FE96-6C9B-C5A3-04755EF3E6D2}"/>
              </a:ext>
            </a:extLst>
          </p:cNvPr>
          <p:cNvSpPr txBox="1">
            <a:spLocks noGrp="1"/>
          </p:cNvSpPr>
          <p:nvPr>
            <p:ph type="body" idx="2"/>
          </p:nvPr>
        </p:nvSpPr>
        <p:spPr>
          <a:xfrm>
            <a:off x="502444" y="1628436"/>
            <a:ext cx="3306013" cy="5323051"/>
          </a:xfrm>
        </p:spPr>
        <p:txBody>
          <a:bodyPr/>
          <a:lstStyle>
            <a:lvl1pPr marL="0" indent="0">
              <a:spcBef>
                <a:spcPts val="400"/>
              </a:spcBef>
              <a:buNone/>
              <a:defRPr sz="1600"/>
            </a:lvl1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263C120B-7EBF-87D0-8B9D-FB5843ADCBE3}"/>
              </a:ext>
            </a:extLst>
          </p:cNvPr>
          <p:cNvSpPr txBox="1">
            <a:spLocks noGrp="1"/>
          </p:cNvSpPr>
          <p:nvPr>
            <p:ph type="dt" sz="half" idx="7"/>
          </p:nvPr>
        </p:nvSpPr>
        <p:spPr/>
        <p:txBody>
          <a:bodyPr/>
          <a:lstStyle>
            <a:lvl1pPr>
              <a:defRPr/>
            </a:lvl1pPr>
          </a:lstStyle>
          <a:p>
            <a:pPr lvl="0"/>
            <a:fld id="{209766A1-D7A6-4A6C-94E7-DEEEFC1720C0}" type="datetime1">
              <a:rPr lang="es-ES"/>
              <a:pPr lvl="0"/>
              <a:t>04/05/2026</a:t>
            </a:fld>
            <a:endParaRPr lang="es-ES"/>
          </a:p>
        </p:txBody>
      </p:sp>
      <p:sp>
        <p:nvSpPr>
          <p:cNvPr id="6" name="Marcador de pie de página 5">
            <a:extLst>
              <a:ext uri="{FF2B5EF4-FFF2-40B4-BE49-F238E27FC236}">
                <a16:creationId xmlns:a16="http://schemas.microsoft.com/office/drawing/2014/main" id="{D2CD641D-FA9C-A456-4BB2-E5E95C4BD865}"/>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47FA982D-23A3-32AA-66AD-A7E2147F74A6}"/>
              </a:ext>
            </a:extLst>
          </p:cNvPr>
          <p:cNvSpPr txBox="1">
            <a:spLocks noGrp="1"/>
          </p:cNvSpPr>
          <p:nvPr>
            <p:ph type="sldNum" sz="quarter" idx="8"/>
          </p:nvPr>
        </p:nvSpPr>
        <p:spPr/>
        <p:txBody>
          <a:bodyPr/>
          <a:lstStyle>
            <a:lvl1pPr>
              <a:defRPr/>
            </a:lvl1pPr>
          </a:lstStyle>
          <a:p>
            <a:pPr lvl="0"/>
            <a:fld id="{0C944BB7-7D74-455D-B656-686B7E837F6A}" type="slidenum">
              <a:t>‹Nº›</a:t>
            </a:fld>
            <a:endParaRPr lang="es-ES"/>
          </a:p>
        </p:txBody>
      </p:sp>
    </p:spTree>
    <p:extLst>
      <p:ext uri="{BB962C8B-B14F-4D97-AF65-F5344CB8AC3E}">
        <p14:creationId xmlns:p14="http://schemas.microsoft.com/office/powerpoint/2010/main" val="346838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FCDD8-F63B-8FEA-B793-163D554561D1}"/>
              </a:ext>
            </a:extLst>
          </p:cNvPr>
          <p:cNvSpPr txBox="1">
            <a:spLocks noGrp="1"/>
          </p:cNvSpPr>
          <p:nvPr>
            <p:ph type="title"/>
          </p:nvPr>
        </p:nvSpPr>
        <p:spPr>
          <a:xfrm>
            <a:off x="1969654" y="5447345"/>
            <a:ext cx="6029325" cy="643088"/>
          </a:xfrm>
        </p:spPr>
        <p:txBody>
          <a:bodyPr anchor="b" anchorCtr="0"/>
          <a:lstStyle>
            <a:lvl1pPr algn="l">
              <a:defRPr sz="2200" b="1"/>
            </a:lvl1pPr>
          </a:lstStyle>
          <a:p>
            <a:pPr lvl="0"/>
            <a:r>
              <a:rPr lang="es-ES"/>
              <a:t>Clic para editar título</a:t>
            </a:r>
          </a:p>
        </p:txBody>
      </p:sp>
      <p:sp>
        <p:nvSpPr>
          <p:cNvPr id="3" name="Marcador de posición de imagen 2">
            <a:extLst>
              <a:ext uri="{FF2B5EF4-FFF2-40B4-BE49-F238E27FC236}">
                <a16:creationId xmlns:a16="http://schemas.microsoft.com/office/drawing/2014/main" id="{65BEF0F3-093E-02DD-0E30-68004B78BE1F}"/>
              </a:ext>
            </a:extLst>
          </p:cNvPr>
          <p:cNvSpPr txBox="1">
            <a:spLocks noGrp="1"/>
          </p:cNvSpPr>
          <p:nvPr>
            <p:ph type="pic" idx="1"/>
          </p:nvPr>
        </p:nvSpPr>
        <p:spPr>
          <a:xfrm>
            <a:off x="1969654" y="695328"/>
            <a:ext cx="6029325" cy="4669155"/>
          </a:xfrm>
        </p:spPr>
        <p:txBody>
          <a:bodyPr/>
          <a:lstStyle>
            <a:lvl1pPr marL="0" indent="0">
              <a:buNone/>
              <a:defRPr/>
            </a:lvl1pPr>
          </a:lstStyle>
          <a:p>
            <a:pPr lvl="0"/>
            <a:endParaRPr lang="es-ES"/>
          </a:p>
        </p:txBody>
      </p:sp>
      <p:sp>
        <p:nvSpPr>
          <p:cNvPr id="4" name="Marcador de texto 3">
            <a:extLst>
              <a:ext uri="{FF2B5EF4-FFF2-40B4-BE49-F238E27FC236}">
                <a16:creationId xmlns:a16="http://schemas.microsoft.com/office/drawing/2014/main" id="{3434DCEC-D125-2AAF-E24E-8FE54F9A962A}"/>
              </a:ext>
            </a:extLst>
          </p:cNvPr>
          <p:cNvSpPr txBox="1">
            <a:spLocks noGrp="1"/>
          </p:cNvSpPr>
          <p:nvPr>
            <p:ph type="body" idx="2"/>
          </p:nvPr>
        </p:nvSpPr>
        <p:spPr>
          <a:xfrm>
            <a:off x="1969654" y="6090434"/>
            <a:ext cx="6029325" cy="913293"/>
          </a:xfrm>
        </p:spPr>
        <p:txBody>
          <a:bodyPr/>
          <a:lstStyle>
            <a:lvl1pPr marL="0" indent="0">
              <a:spcBef>
                <a:spcPts val="400"/>
              </a:spcBef>
              <a:buNone/>
              <a:defRPr sz="1600"/>
            </a:lvl1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0B370D08-23DB-080D-0542-0A2418254BB0}"/>
              </a:ext>
            </a:extLst>
          </p:cNvPr>
          <p:cNvSpPr txBox="1">
            <a:spLocks noGrp="1"/>
          </p:cNvSpPr>
          <p:nvPr>
            <p:ph type="dt" sz="half" idx="7"/>
          </p:nvPr>
        </p:nvSpPr>
        <p:spPr/>
        <p:txBody>
          <a:bodyPr/>
          <a:lstStyle>
            <a:lvl1pPr>
              <a:defRPr/>
            </a:lvl1pPr>
          </a:lstStyle>
          <a:p>
            <a:pPr lvl="0"/>
            <a:fld id="{D383C6E2-A0B4-41F3-BA2F-285C6AE2F3FB}" type="datetime1">
              <a:rPr lang="es-ES"/>
              <a:pPr lvl="0"/>
              <a:t>04/05/2026</a:t>
            </a:fld>
            <a:endParaRPr lang="es-ES"/>
          </a:p>
        </p:txBody>
      </p:sp>
      <p:sp>
        <p:nvSpPr>
          <p:cNvPr id="6" name="Marcador de pie de página 5">
            <a:extLst>
              <a:ext uri="{FF2B5EF4-FFF2-40B4-BE49-F238E27FC236}">
                <a16:creationId xmlns:a16="http://schemas.microsoft.com/office/drawing/2014/main" id="{E7055175-0AEE-9E4B-2B12-A14E5B793F19}"/>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74E4D981-6D8E-B66D-7EAB-AFE3555065CC}"/>
              </a:ext>
            </a:extLst>
          </p:cNvPr>
          <p:cNvSpPr txBox="1">
            <a:spLocks noGrp="1"/>
          </p:cNvSpPr>
          <p:nvPr>
            <p:ph type="sldNum" sz="quarter" idx="8"/>
          </p:nvPr>
        </p:nvSpPr>
        <p:spPr/>
        <p:txBody>
          <a:bodyPr/>
          <a:lstStyle>
            <a:lvl1pPr>
              <a:defRPr/>
            </a:lvl1pPr>
          </a:lstStyle>
          <a:p>
            <a:pPr lvl="0"/>
            <a:fld id="{DF085954-2703-46A9-BA6E-1350342AB73B}" type="slidenum">
              <a:t>‹Nº›</a:t>
            </a:fld>
            <a:endParaRPr lang="es-ES"/>
          </a:p>
        </p:txBody>
      </p:sp>
    </p:spTree>
    <p:extLst>
      <p:ext uri="{BB962C8B-B14F-4D97-AF65-F5344CB8AC3E}">
        <p14:creationId xmlns:p14="http://schemas.microsoft.com/office/powerpoint/2010/main" val="240820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A7C4DC-B3BC-07F3-EFD4-628335581729}"/>
              </a:ext>
            </a:extLst>
          </p:cNvPr>
          <p:cNvSpPr txBox="1">
            <a:spLocks noGrp="1"/>
          </p:cNvSpPr>
          <p:nvPr>
            <p:ph type="title"/>
          </p:nvPr>
        </p:nvSpPr>
        <p:spPr>
          <a:xfrm>
            <a:off x="502444" y="311636"/>
            <a:ext cx="9043992" cy="1296984"/>
          </a:xfrm>
          <a:prstGeom prst="rect">
            <a:avLst/>
          </a:prstGeom>
          <a:noFill/>
          <a:ln>
            <a:noFill/>
          </a:ln>
        </p:spPr>
        <p:txBody>
          <a:bodyPr vert="horz" wrap="square" lIns="101882" tIns="50941" rIns="101882" bIns="50941" anchor="ctr" anchorCtr="1" compatLnSpc="1">
            <a:normAutofit/>
          </a:bodyPr>
          <a:lstStyle/>
          <a:p>
            <a:pPr lvl="0"/>
            <a:r>
              <a:rPr lang="es-ES"/>
              <a:t>Clic para editar título</a:t>
            </a:r>
          </a:p>
        </p:txBody>
      </p:sp>
      <p:sp>
        <p:nvSpPr>
          <p:cNvPr id="3" name="Marcador de texto 2">
            <a:extLst>
              <a:ext uri="{FF2B5EF4-FFF2-40B4-BE49-F238E27FC236}">
                <a16:creationId xmlns:a16="http://schemas.microsoft.com/office/drawing/2014/main" id="{C5CEA573-B40D-58CF-E3FB-157911FED00B}"/>
              </a:ext>
            </a:extLst>
          </p:cNvPr>
          <p:cNvSpPr txBox="1">
            <a:spLocks noGrp="1"/>
          </p:cNvSpPr>
          <p:nvPr>
            <p:ph type="body" idx="1"/>
          </p:nvPr>
        </p:nvSpPr>
        <p:spPr>
          <a:xfrm>
            <a:off x="502444" y="1815778"/>
            <a:ext cx="9043992" cy="5135709"/>
          </a:xfrm>
          <a:prstGeom prst="rect">
            <a:avLst/>
          </a:prstGeom>
          <a:noFill/>
          <a:ln>
            <a:noFill/>
          </a:ln>
        </p:spPr>
        <p:txBody>
          <a:bodyPr vert="horz" wrap="square" lIns="101882" tIns="50941" rIns="101882" bIns="50941"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5AA8EDA-B585-F46C-07B9-E137878CDBE2}"/>
              </a:ext>
            </a:extLst>
          </p:cNvPr>
          <p:cNvSpPr txBox="1">
            <a:spLocks noGrp="1"/>
          </p:cNvSpPr>
          <p:nvPr>
            <p:ph type="dt" sz="half" idx="2"/>
          </p:nvPr>
        </p:nvSpPr>
        <p:spPr>
          <a:xfrm>
            <a:off x="502444" y="7212695"/>
            <a:ext cx="2344741" cy="414314"/>
          </a:xfrm>
          <a:prstGeom prst="rect">
            <a:avLst/>
          </a:prstGeom>
          <a:noFill/>
          <a:ln>
            <a:noFill/>
          </a:ln>
        </p:spPr>
        <p:txBody>
          <a:bodyPr vert="horz" wrap="square" lIns="101882" tIns="50941" rIns="101882" bIns="50941" anchor="ctr" anchorCtr="0" compatLnSpc="1">
            <a:noAutofit/>
          </a:bodyPr>
          <a:lstStyle>
            <a:lvl1pPr marL="0" marR="0" lvl="0" indent="0" algn="l" defTabSz="509412" rtl="0" fontAlgn="auto" hangingPunct="1">
              <a:lnSpc>
                <a:spcPct val="100000"/>
              </a:lnSpc>
              <a:spcBef>
                <a:spcPts val="0"/>
              </a:spcBef>
              <a:spcAft>
                <a:spcPts val="0"/>
              </a:spcAft>
              <a:buNone/>
              <a:tabLst/>
              <a:defRPr lang="es-ES" sz="1300" b="0" i="0" u="none" strike="noStrike" kern="1200" cap="none" spc="0" baseline="0">
                <a:solidFill>
                  <a:srgbClr val="898989"/>
                </a:solidFill>
                <a:uFillTx/>
                <a:latin typeface="Calibri"/>
              </a:defRPr>
            </a:lvl1pPr>
          </a:lstStyle>
          <a:p>
            <a:pPr lvl="0"/>
            <a:fld id="{888A4533-901C-4691-9F7B-A843C532FA1A}" type="datetime1">
              <a:rPr lang="es-ES"/>
              <a:pPr lvl="0"/>
              <a:t>04/05/2026</a:t>
            </a:fld>
            <a:endParaRPr lang="es-ES"/>
          </a:p>
        </p:txBody>
      </p:sp>
      <p:sp>
        <p:nvSpPr>
          <p:cNvPr id="5" name="Marcador de pie de página 4">
            <a:extLst>
              <a:ext uri="{FF2B5EF4-FFF2-40B4-BE49-F238E27FC236}">
                <a16:creationId xmlns:a16="http://schemas.microsoft.com/office/drawing/2014/main" id="{CBB8BD07-B13B-0B8A-1010-BF362EDF1F23}"/>
              </a:ext>
            </a:extLst>
          </p:cNvPr>
          <p:cNvSpPr txBox="1">
            <a:spLocks noGrp="1"/>
          </p:cNvSpPr>
          <p:nvPr>
            <p:ph type="ftr" sz="quarter" idx="3"/>
          </p:nvPr>
        </p:nvSpPr>
        <p:spPr>
          <a:xfrm>
            <a:off x="3433361" y="7212695"/>
            <a:ext cx="3182139" cy="414314"/>
          </a:xfrm>
          <a:prstGeom prst="rect">
            <a:avLst/>
          </a:prstGeom>
          <a:noFill/>
          <a:ln>
            <a:noFill/>
          </a:ln>
        </p:spPr>
        <p:txBody>
          <a:bodyPr vert="horz" wrap="square" lIns="101882" tIns="50941" rIns="101882" bIns="50941" anchor="ctr" anchorCtr="1" compatLnSpc="1">
            <a:noAutofit/>
          </a:bodyPr>
          <a:lstStyle>
            <a:lvl1pPr marL="0" marR="0" lvl="0" indent="0" algn="ctr" defTabSz="509412" rtl="0" fontAlgn="auto" hangingPunct="1">
              <a:lnSpc>
                <a:spcPct val="100000"/>
              </a:lnSpc>
              <a:spcBef>
                <a:spcPts val="0"/>
              </a:spcBef>
              <a:spcAft>
                <a:spcPts val="0"/>
              </a:spcAft>
              <a:buNone/>
              <a:tabLst/>
              <a:defRPr lang="es-ES" sz="1300" b="0" i="0" u="none" strike="noStrike" kern="1200" cap="none" spc="0" baseline="0">
                <a:solidFill>
                  <a:srgbClr val="898989"/>
                </a:solidFill>
                <a:uFillTx/>
                <a:latin typeface="Calibri"/>
              </a:defRPr>
            </a:lvl1pPr>
          </a:lstStyle>
          <a:p>
            <a:pPr lvl="0"/>
            <a:endParaRPr lang="es-ES"/>
          </a:p>
        </p:txBody>
      </p:sp>
      <p:sp>
        <p:nvSpPr>
          <p:cNvPr id="6" name="Marcador de número de diapositiva 5">
            <a:extLst>
              <a:ext uri="{FF2B5EF4-FFF2-40B4-BE49-F238E27FC236}">
                <a16:creationId xmlns:a16="http://schemas.microsoft.com/office/drawing/2014/main" id="{9C6EF913-0E5B-7DE7-BC31-BE90437DC8F7}"/>
              </a:ext>
            </a:extLst>
          </p:cNvPr>
          <p:cNvSpPr txBox="1">
            <a:spLocks noGrp="1"/>
          </p:cNvSpPr>
          <p:nvPr>
            <p:ph type="sldNum" sz="quarter" idx="4"/>
          </p:nvPr>
        </p:nvSpPr>
        <p:spPr>
          <a:xfrm>
            <a:off x="7201695" y="7212695"/>
            <a:ext cx="2344741" cy="414314"/>
          </a:xfrm>
          <a:prstGeom prst="rect">
            <a:avLst/>
          </a:prstGeom>
          <a:noFill/>
          <a:ln>
            <a:noFill/>
          </a:ln>
        </p:spPr>
        <p:txBody>
          <a:bodyPr vert="horz" wrap="square" lIns="101882" tIns="50941" rIns="101882" bIns="50941" anchor="ctr" anchorCtr="0" compatLnSpc="1">
            <a:noAutofit/>
          </a:bodyPr>
          <a:lstStyle>
            <a:lvl1pPr marL="0" marR="0" lvl="0" indent="0" algn="r" defTabSz="509412" rtl="0" fontAlgn="auto" hangingPunct="1">
              <a:lnSpc>
                <a:spcPct val="100000"/>
              </a:lnSpc>
              <a:spcBef>
                <a:spcPts val="0"/>
              </a:spcBef>
              <a:spcAft>
                <a:spcPts val="0"/>
              </a:spcAft>
              <a:buNone/>
              <a:tabLst/>
              <a:defRPr lang="es-ES" sz="1300" b="0" i="0" u="none" strike="noStrike" kern="1200" cap="none" spc="0" baseline="0">
                <a:solidFill>
                  <a:srgbClr val="898989"/>
                </a:solidFill>
                <a:uFillTx/>
                <a:latin typeface="Calibri"/>
              </a:defRPr>
            </a:lvl1pPr>
          </a:lstStyle>
          <a:p>
            <a:pPr lvl="0"/>
            <a:fld id="{FAE1BD37-3FF5-4014-AAED-0AA1DF16D93B}"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509412" rtl="0" fontAlgn="auto" hangingPunct="1">
        <a:lnSpc>
          <a:spcPct val="100000"/>
        </a:lnSpc>
        <a:spcBef>
          <a:spcPts val="0"/>
        </a:spcBef>
        <a:spcAft>
          <a:spcPts val="0"/>
        </a:spcAft>
        <a:buNone/>
        <a:tabLst/>
        <a:defRPr lang="es-ES" sz="4900" b="0" i="0" u="none" strike="noStrike" kern="1200" cap="none" spc="0" baseline="0">
          <a:solidFill>
            <a:srgbClr val="000000"/>
          </a:solidFill>
          <a:uFillTx/>
          <a:latin typeface="Calibri"/>
        </a:defRPr>
      </a:lvl1pPr>
    </p:titleStyle>
    <p:bodyStyle>
      <a:lvl1pPr marL="382054" marR="0" lvl="0" indent="-382054" algn="l" defTabSz="509412" rtl="0" fontAlgn="auto" hangingPunct="1">
        <a:lnSpc>
          <a:spcPct val="100000"/>
        </a:lnSpc>
        <a:spcBef>
          <a:spcPts val="900"/>
        </a:spcBef>
        <a:spcAft>
          <a:spcPts val="0"/>
        </a:spcAft>
        <a:buSzPct val="100000"/>
        <a:buFont typeface="Arial"/>
        <a:buChar char="•"/>
        <a:tabLst/>
        <a:defRPr lang="es-ES" sz="3600" b="0" i="0" u="none" strike="noStrike" kern="1200" cap="none" spc="0" baseline="0">
          <a:solidFill>
            <a:srgbClr val="000000"/>
          </a:solidFill>
          <a:uFillTx/>
          <a:latin typeface="Calibri"/>
        </a:defRPr>
      </a:lvl1pPr>
      <a:lvl2pPr marL="827797" marR="0" lvl="1" indent="-318384" algn="l" defTabSz="509412" rtl="0" fontAlgn="auto" hangingPunct="1">
        <a:lnSpc>
          <a:spcPct val="100000"/>
        </a:lnSpc>
        <a:spcBef>
          <a:spcPts val="700"/>
        </a:spcBef>
        <a:spcAft>
          <a:spcPts val="0"/>
        </a:spcAft>
        <a:buSzPct val="100000"/>
        <a:buFont typeface="Arial"/>
        <a:buChar char="–"/>
        <a:tabLst/>
        <a:defRPr lang="es-ES" sz="3100" b="0" i="0" u="none" strike="noStrike" kern="1200" cap="none" spc="0" baseline="0">
          <a:solidFill>
            <a:srgbClr val="000000"/>
          </a:solidFill>
          <a:uFillTx/>
          <a:latin typeface="Calibri"/>
        </a:defRPr>
      </a:lvl2pPr>
      <a:lvl3pPr marL="1273530" marR="0" lvl="2" indent="-254706" algn="l" defTabSz="509412" rtl="0" fontAlgn="auto" hangingPunct="1">
        <a:lnSpc>
          <a:spcPct val="100000"/>
        </a:lnSpc>
        <a:spcBef>
          <a:spcPts val="600"/>
        </a:spcBef>
        <a:spcAft>
          <a:spcPts val="0"/>
        </a:spcAft>
        <a:buSzPct val="100000"/>
        <a:buFont typeface="Arial"/>
        <a:buChar char="•"/>
        <a:tabLst/>
        <a:defRPr lang="es-ES" sz="2700" b="0" i="0" u="none" strike="noStrike" kern="1200" cap="none" spc="0" baseline="0">
          <a:solidFill>
            <a:srgbClr val="000000"/>
          </a:solidFill>
          <a:uFillTx/>
          <a:latin typeface="Calibri"/>
        </a:defRPr>
      </a:lvl3pPr>
      <a:lvl4pPr marL="1782942" marR="0" lvl="3" indent="-254706" algn="l" defTabSz="509412" rtl="0" fontAlgn="auto" hangingPunct="1">
        <a:lnSpc>
          <a:spcPct val="100000"/>
        </a:lnSpc>
        <a:spcBef>
          <a:spcPts val="500"/>
        </a:spcBef>
        <a:spcAft>
          <a:spcPts val="0"/>
        </a:spcAft>
        <a:buSzPct val="100000"/>
        <a:buFont typeface="Arial"/>
        <a:buChar char="–"/>
        <a:tabLst/>
        <a:defRPr lang="es-ES" sz="2200" b="0" i="0" u="none" strike="noStrike" kern="1200" cap="none" spc="0" baseline="0">
          <a:solidFill>
            <a:srgbClr val="000000"/>
          </a:solidFill>
          <a:uFillTx/>
          <a:latin typeface="Calibri"/>
        </a:defRPr>
      </a:lvl4pPr>
      <a:lvl5pPr marL="2292355" marR="0" lvl="4" indent="-254706" algn="l" defTabSz="509412" rtl="0" fontAlgn="auto" hangingPunct="1">
        <a:lnSpc>
          <a:spcPct val="100000"/>
        </a:lnSpc>
        <a:spcBef>
          <a:spcPts val="500"/>
        </a:spcBef>
        <a:spcAft>
          <a:spcPts val="0"/>
        </a:spcAft>
        <a:buSzPct val="100000"/>
        <a:buFont typeface="Arial"/>
        <a:buChar char="»"/>
        <a:tabLst/>
        <a:defRPr lang="es-ES" sz="2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B1AA35D7-DF9A-E1C3-7372-49BC317AF72A}"/>
              </a:ext>
            </a:extLst>
          </p:cNvPr>
          <p:cNvPicPr>
            <a:picLocks noChangeAspect="1"/>
          </p:cNvPicPr>
          <p:nvPr/>
        </p:nvPicPr>
        <p:blipFill>
          <a:blip r:embed="rId3"/>
          <a:stretch>
            <a:fillRect/>
          </a:stretch>
        </p:blipFill>
        <p:spPr>
          <a:xfrm>
            <a:off x="3453908" y="3795482"/>
            <a:ext cx="3141055" cy="3050273"/>
          </a:xfrm>
          <a:prstGeom prst="rect">
            <a:avLst/>
          </a:prstGeom>
          <a:noFill/>
          <a:ln cap="flat">
            <a:noFill/>
          </a:ln>
          <a:effectLst>
            <a:outerShdw dist="22997" dir="5400000" algn="tl">
              <a:srgbClr val="000000">
                <a:alpha val="35000"/>
              </a:srgbClr>
            </a:outerShdw>
          </a:effectLst>
        </p:spPr>
      </p:pic>
      <p:pic>
        <p:nvPicPr>
          <p:cNvPr id="3" name="Imagen 10">
            <a:extLst>
              <a:ext uri="{FF2B5EF4-FFF2-40B4-BE49-F238E27FC236}">
                <a16:creationId xmlns:a16="http://schemas.microsoft.com/office/drawing/2014/main" id="{83E968C9-C647-2CBF-D0C4-6C482BF4A7EF}"/>
              </a:ext>
            </a:extLst>
          </p:cNvPr>
          <p:cNvPicPr>
            <a:picLocks noChangeAspect="1"/>
          </p:cNvPicPr>
          <p:nvPr/>
        </p:nvPicPr>
        <p:blipFill>
          <a:blip r:embed="rId4"/>
          <a:stretch>
            <a:fillRect/>
          </a:stretch>
        </p:blipFill>
        <p:spPr>
          <a:xfrm>
            <a:off x="2006595" y="-12701"/>
            <a:ext cx="6019796" cy="336837"/>
          </a:xfrm>
          <a:prstGeom prst="rect">
            <a:avLst/>
          </a:prstGeom>
          <a:noFill/>
          <a:ln cap="flat">
            <a:noFill/>
          </a:ln>
          <a:effectLst>
            <a:outerShdw dist="22997" dir="5400000" algn="tl">
              <a:srgbClr val="000000">
                <a:alpha val="35000"/>
              </a:srgbClr>
            </a:outerShdw>
          </a:effectLst>
        </p:spPr>
      </p:pic>
      <p:pic>
        <p:nvPicPr>
          <p:cNvPr id="4" name="Imagen 13">
            <a:extLst>
              <a:ext uri="{FF2B5EF4-FFF2-40B4-BE49-F238E27FC236}">
                <a16:creationId xmlns:a16="http://schemas.microsoft.com/office/drawing/2014/main" id="{A88FC8CA-0BF5-15E7-7135-8B2C93BD15C7}"/>
              </a:ext>
            </a:extLst>
          </p:cNvPr>
          <p:cNvPicPr>
            <a:picLocks noChangeAspect="1"/>
          </p:cNvPicPr>
          <p:nvPr/>
        </p:nvPicPr>
        <p:blipFill>
          <a:blip r:embed="rId5"/>
          <a:stretch>
            <a:fillRect/>
          </a:stretch>
        </p:blipFill>
        <p:spPr>
          <a:xfrm>
            <a:off x="3742264" y="716679"/>
            <a:ext cx="2548469" cy="878043"/>
          </a:xfrm>
          <a:prstGeom prst="rect">
            <a:avLst/>
          </a:prstGeom>
          <a:noFill/>
          <a:ln cap="flat">
            <a:noFill/>
          </a:ln>
          <a:effectLst>
            <a:outerShdw dist="22997" dir="5400000" algn="tl">
              <a:srgbClr val="000000">
                <a:alpha val="35000"/>
              </a:srgbClr>
            </a:outerShdw>
          </a:effectLst>
        </p:spPr>
      </p:pic>
      <p:pic>
        <p:nvPicPr>
          <p:cNvPr id="5" name="Imagen 23">
            <a:extLst>
              <a:ext uri="{FF2B5EF4-FFF2-40B4-BE49-F238E27FC236}">
                <a16:creationId xmlns:a16="http://schemas.microsoft.com/office/drawing/2014/main" id="{90F15F8D-415F-9076-B925-A18FF99E2DD0}"/>
              </a:ext>
            </a:extLst>
          </p:cNvPr>
          <p:cNvPicPr>
            <a:picLocks noChangeAspect="1"/>
          </p:cNvPicPr>
          <p:nvPr/>
        </p:nvPicPr>
        <p:blipFill>
          <a:blip r:embed="rId4"/>
          <a:stretch>
            <a:fillRect/>
          </a:stretch>
        </p:blipFill>
        <p:spPr>
          <a:xfrm>
            <a:off x="2006595" y="7491359"/>
            <a:ext cx="6019796" cy="336837"/>
          </a:xfrm>
          <a:prstGeom prst="rect">
            <a:avLst/>
          </a:prstGeom>
          <a:noFill/>
          <a:ln cap="flat">
            <a:noFill/>
          </a:ln>
          <a:effectLst>
            <a:outerShdw dist="22997" dir="5400000" algn="tl">
              <a:srgbClr val="000000">
                <a:alpha val="35000"/>
              </a:srgbClr>
            </a:outerShdw>
          </a:effectLst>
        </p:spPr>
      </p:pic>
      <p:sp>
        <p:nvSpPr>
          <p:cNvPr id="6" name="Título 2">
            <a:extLst>
              <a:ext uri="{FF2B5EF4-FFF2-40B4-BE49-F238E27FC236}">
                <a16:creationId xmlns:a16="http://schemas.microsoft.com/office/drawing/2014/main" id="{86D014CE-1EE7-9377-2F8E-06A517B4456B}"/>
              </a:ext>
            </a:extLst>
          </p:cNvPr>
          <p:cNvSpPr txBox="1">
            <a:spLocks noGrp="1"/>
          </p:cNvSpPr>
          <p:nvPr>
            <p:ph type="ctrTitle"/>
          </p:nvPr>
        </p:nvSpPr>
        <p:spPr>
          <a:xfrm>
            <a:off x="800100" y="1594722"/>
            <a:ext cx="8495114" cy="1530769"/>
          </a:xfrm>
        </p:spPr>
        <p:txBody>
          <a:bodyPr/>
          <a:lstStyle/>
          <a:p>
            <a:pPr lvl="0"/>
            <a:r>
              <a:rPr lang="es-ES">
                <a:solidFill>
                  <a:srgbClr val="17375E"/>
                </a:solidFill>
              </a:rPr>
              <a:t>Felicidad  en el Trabajo </a:t>
            </a:r>
            <a:br>
              <a:rPr lang="es-ES">
                <a:solidFill>
                  <a:srgbClr val="17375E"/>
                </a:solidFill>
              </a:rPr>
            </a:br>
            <a:r>
              <a:rPr lang="es-ES" sz="3100">
                <a:solidFill>
                  <a:srgbClr val="17375E"/>
                </a:solidFill>
              </a:rPr>
              <a:t>“La Alta Rentabilidad de la Felicidad”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E6A272F9-50F1-3CAA-2141-588C542404F8}"/>
              </a:ext>
            </a:extLst>
          </p:cNvPr>
          <p:cNvPicPr>
            <a:picLocks noChangeAspect="1"/>
          </p:cNvPicPr>
          <p:nvPr/>
        </p:nvPicPr>
        <p:blipFill>
          <a:blip r:embed="rId2"/>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3" name="CuadroTexto 1">
            <a:extLst>
              <a:ext uri="{FF2B5EF4-FFF2-40B4-BE49-F238E27FC236}">
                <a16:creationId xmlns:a16="http://schemas.microsoft.com/office/drawing/2014/main" id="{E28342BA-866A-80F1-19C3-F8C559FF5831}"/>
              </a:ext>
            </a:extLst>
          </p:cNvPr>
          <p:cNvSpPr txBox="1"/>
          <p:nvPr/>
        </p:nvSpPr>
        <p:spPr>
          <a:xfrm>
            <a:off x="81601" y="1159934"/>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Evidencia Científica </a:t>
            </a:r>
          </a:p>
        </p:txBody>
      </p:sp>
      <p:grpSp>
        <p:nvGrpSpPr>
          <p:cNvPr id="4" name="Marcador de contenido 7">
            <a:extLst>
              <a:ext uri="{FF2B5EF4-FFF2-40B4-BE49-F238E27FC236}">
                <a16:creationId xmlns:a16="http://schemas.microsoft.com/office/drawing/2014/main" id="{F6CE7269-4197-4D24-B6DC-AF81D094A5C3}"/>
              </a:ext>
            </a:extLst>
          </p:cNvPr>
          <p:cNvGrpSpPr/>
          <p:nvPr/>
        </p:nvGrpSpPr>
        <p:grpSpPr>
          <a:xfrm>
            <a:off x="332164" y="3120243"/>
            <a:ext cx="9633936" cy="1558576"/>
            <a:chOff x="332164" y="3120243"/>
            <a:chExt cx="9633936" cy="1558576"/>
          </a:xfrm>
        </p:grpSpPr>
        <p:sp>
          <p:nvSpPr>
            <p:cNvPr id="5" name="Forma libre: forma 4">
              <a:extLst>
                <a:ext uri="{FF2B5EF4-FFF2-40B4-BE49-F238E27FC236}">
                  <a16:creationId xmlns:a16="http://schemas.microsoft.com/office/drawing/2014/main" id="{89DA05CC-71CF-F91B-CB9E-4DF0529B9E54}"/>
                </a:ext>
              </a:extLst>
            </p:cNvPr>
            <p:cNvSpPr/>
            <p:nvPr/>
          </p:nvSpPr>
          <p:spPr>
            <a:xfrm>
              <a:off x="332164" y="3120243"/>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 0 0 -90"/>
                <a:gd name="f10" fmla="*/ f3 1 1926785"/>
                <a:gd name="f11" fmla="*/ f4 1 1541428"/>
                <a:gd name="f12" fmla="val f5"/>
                <a:gd name="f13" fmla="val f6"/>
                <a:gd name="f14" fmla="val f7"/>
                <a:gd name="f15" fmla="*/ f9 f0 1"/>
                <a:gd name="f16" fmla="+- f14 0 f12"/>
                <a:gd name="f17" fmla="+- f13 0 f12"/>
                <a:gd name="f18" fmla="*/ f15 1 f2"/>
                <a:gd name="f19" fmla="*/ f17 1 1926785"/>
                <a:gd name="f20" fmla="*/ f16 1 1541428"/>
                <a:gd name="f21" fmla="*/ 0 f17 1"/>
                <a:gd name="f22" fmla="*/ 0 f16 1"/>
                <a:gd name="f23" fmla="*/ 1541428 f17 1"/>
                <a:gd name="f24" fmla="*/ 1926785 f17 1"/>
                <a:gd name="f25" fmla="*/ 770714 f16 1"/>
                <a:gd name="f26" fmla="*/ 1541428 f16 1"/>
                <a:gd name="f27" fmla="+- f18 0 f1"/>
                <a:gd name="f28" fmla="*/ f21 1 1926785"/>
                <a:gd name="f29" fmla="*/ f22 1 1541428"/>
                <a:gd name="f30" fmla="*/ f23 1 1926785"/>
                <a:gd name="f31" fmla="*/ f24 1 1926785"/>
                <a:gd name="f32" fmla="*/ f25 1 1541428"/>
                <a:gd name="f33" fmla="*/ f26 1 1541428"/>
                <a:gd name="f34" fmla="*/ f12 1 f19"/>
                <a:gd name="f35" fmla="*/ f13 1 f19"/>
                <a:gd name="f36" fmla="*/ f12 1 f20"/>
                <a:gd name="f37" fmla="*/ f14 1 f20"/>
                <a:gd name="f38" fmla="*/ f28 1 f19"/>
                <a:gd name="f39" fmla="*/ f29 1 f20"/>
                <a:gd name="f40" fmla="*/ f30 1 f19"/>
                <a:gd name="f41" fmla="*/ f31 1 f19"/>
                <a:gd name="f42" fmla="*/ f32 1 f20"/>
                <a:gd name="f43" fmla="*/ f33 1 f20"/>
                <a:gd name="f44" fmla="*/ f34 f10 1"/>
                <a:gd name="f45" fmla="*/ f35 f10 1"/>
                <a:gd name="f46" fmla="*/ f37 f11 1"/>
                <a:gd name="f47" fmla="*/ f36 f11 1"/>
                <a:gd name="f48" fmla="*/ f38 f10 1"/>
                <a:gd name="f49" fmla="*/ f39 f11 1"/>
                <a:gd name="f50" fmla="*/ f40 f10 1"/>
                <a:gd name="f51" fmla="*/ f41 f10 1"/>
                <a:gd name="f52" fmla="*/ f42 f11 1"/>
                <a:gd name="f53" fmla="*/ f43 f11 1"/>
              </a:gdLst>
              <a:ahLst/>
              <a:cxnLst>
                <a:cxn ang="3cd4">
                  <a:pos x="hc" y="t"/>
                </a:cxn>
                <a:cxn ang="0">
                  <a:pos x="r" y="vc"/>
                </a:cxn>
                <a:cxn ang="cd4">
                  <a:pos x="hc" y="b"/>
                </a:cxn>
                <a:cxn ang="cd2">
                  <a:pos x="l" y="vc"/>
                </a:cxn>
                <a:cxn ang="f27">
                  <a:pos x="f48" y="f49"/>
                </a:cxn>
                <a:cxn ang="f27">
                  <a:pos x="f50" y="f49"/>
                </a:cxn>
                <a:cxn ang="f27">
                  <a:pos x="f51" y="f52"/>
                </a:cxn>
                <a:cxn ang="f27">
                  <a:pos x="f50" y="f53"/>
                </a:cxn>
                <a:cxn ang="f27">
                  <a:pos x="f48" y="f53"/>
                </a:cxn>
                <a:cxn ang="f27">
                  <a:pos x="f48" y="f49"/>
                </a:cxn>
              </a:cxnLst>
              <a:rect l="f44" t="f47" r="f45" b="f46"/>
              <a:pathLst>
                <a:path w="1926785" h="1541428">
                  <a:moveTo>
                    <a:pt x="f5" y="f5"/>
                  </a:moveTo>
                  <a:lnTo>
                    <a:pt x="f7" y="f5"/>
                  </a:lnTo>
                  <a:lnTo>
                    <a:pt x="f6" y="f8"/>
                  </a:lnTo>
                  <a:lnTo>
                    <a:pt x="f7" y="f7"/>
                  </a:lnTo>
                  <a:lnTo>
                    <a:pt x="f5" y="f7"/>
                  </a:lnTo>
                  <a:lnTo>
                    <a:pt x="f5" y="f5"/>
                  </a:lnTo>
                  <a:close/>
                </a:path>
              </a:pathLst>
            </a:custGeom>
            <a:solidFill>
              <a:srgbClr val="C0504D"/>
            </a:solidFill>
            <a:ln w="25402" cap="flat">
              <a:solidFill>
                <a:srgbClr val="FFFFFF"/>
              </a:solidFill>
              <a:prstDash val="solid"/>
            </a:ln>
            <a:effectLst>
              <a:outerShdw dist="22997" dir="5400000" algn="tl">
                <a:srgbClr val="000000">
                  <a:alpha val="35000"/>
                </a:srgbClr>
              </a:outerShdw>
            </a:effectLst>
          </p:spPr>
          <p:txBody>
            <a:bodyPr vert="horz" wrap="square" lIns="67976" tIns="50804" rIns="464570"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Productividad</a:t>
              </a:r>
            </a:p>
            <a:p>
              <a:pPr marL="285750" marR="0" lvl="1" indent="-285750" algn="l" defTabSz="1777995" rtl="0" fontAlgn="auto" hangingPunct="1">
                <a:lnSpc>
                  <a:spcPct val="90000"/>
                </a:lnSpc>
                <a:spcBef>
                  <a:spcPts val="0"/>
                </a:spcBef>
                <a:spcAft>
                  <a:spcPts val="700"/>
                </a:spcAft>
                <a:buSzPct val="100000"/>
                <a:buChar char="•"/>
                <a:tabLst/>
                <a:defRPr sz="1800" b="0" i="0" u="none" strike="noStrike" kern="0" cap="none" spc="0" baseline="0">
                  <a:solidFill>
                    <a:srgbClr val="000000"/>
                  </a:solidFill>
                  <a:uFillTx/>
                </a:defRPr>
              </a:pPr>
              <a:r>
                <a:rPr lang="es-MX" sz="4000" b="0" i="0" u="none" strike="noStrike" kern="1200" cap="none" spc="0" baseline="0">
                  <a:solidFill>
                    <a:srgbClr val="FFFFFF"/>
                  </a:solidFill>
                  <a:uFillTx/>
                  <a:latin typeface="Calibri"/>
                </a:rPr>
                <a:t>80% </a:t>
              </a:r>
            </a:p>
          </p:txBody>
        </p:sp>
        <p:sp>
          <p:nvSpPr>
            <p:cNvPr id="6" name="Forma libre: forma 5">
              <a:extLst>
                <a:ext uri="{FF2B5EF4-FFF2-40B4-BE49-F238E27FC236}">
                  <a16:creationId xmlns:a16="http://schemas.microsoft.com/office/drawing/2014/main" id="{8FD86DFF-270E-7A88-CC1D-DA697F61CB23}"/>
                </a:ext>
              </a:extLst>
            </p:cNvPr>
            <p:cNvSpPr/>
            <p:nvPr/>
          </p:nvSpPr>
          <p:spPr>
            <a:xfrm>
              <a:off x="1873596" y="3120243"/>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val 385357"/>
                <a:gd name="f10" fmla="+- 0 0 -90"/>
                <a:gd name="f11" fmla="*/ f3 1 1926785"/>
                <a:gd name="f12" fmla="*/ f4 1 1541428"/>
                <a:gd name="f13" fmla="val f5"/>
                <a:gd name="f14" fmla="val f6"/>
                <a:gd name="f15" fmla="val f7"/>
                <a:gd name="f16" fmla="*/ f10 f0 1"/>
                <a:gd name="f17" fmla="+- f15 0 f13"/>
                <a:gd name="f18" fmla="+- f14 0 f13"/>
                <a:gd name="f19" fmla="*/ f16 1 f2"/>
                <a:gd name="f20" fmla="*/ f18 1 1926785"/>
                <a:gd name="f21" fmla="*/ f17 1 1541428"/>
                <a:gd name="f22" fmla="*/ 0 f18 1"/>
                <a:gd name="f23" fmla="*/ 0 f17 1"/>
                <a:gd name="f24" fmla="*/ 1541428 f18 1"/>
                <a:gd name="f25" fmla="*/ 1926785 f18 1"/>
                <a:gd name="f26" fmla="*/ 770714 f17 1"/>
                <a:gd name="f27" fmla="*/ 1541428 f17 1"/>
                <a:gd name="f28" fmla="*/ 385357 f18 1"/>
                <a:gd name="f29" fmla="+- f19 0 f1"/>
                <a:gd name="f30" fmla="*/ f22 1 1926785"/>
                <a:gd name="f31" fmla="*/ f23 1 1541428"/>
                <a:gd name="f32" fmla="*/ f24 1 1926785"/>
                <a:gd name="f33" fmla="*/ f25 1 1926785"/>
                <a:gd name="f34" fmla="*/ f26 1 1541428"/>
                <a:gd name="f35" fmla="*/ f27 1 1541428"/>
                <a:gd name="f36" fmla="*/ f28 1 192678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1926785" h="1541428">
                  <a:moveTo>
                    <a:pt x="f5" y="f5"/>
                  </a:moveTo>
                  <a:lnTo>
                    <a:pt x="f7" y="f5"/>
                  </a:lnTo>
                  <a:lnTo>
                    <a:pt x="f6" y="f8"/>
                  </a:lnTo>
                  <a:lnTo>
                    <a:pt x="f7" y="f7"/>
                  </a:lnTo>
                  <a:lnTo>
                    <a:pt x="f5" y="f7"/>
                  </a:lnTo>
                  <a:lnTo>
                    <a:pt x="f9" y="f8"/>
                  </a:lnTo>
                  <a:lnTo>
                    <a:pt x="f5" y="f5"/>
                  </a:lnTo>
                  <a:close/>
                </a:path>
              </a:pathLst>
            </a:custGeom>
            <a:solidFill>
              <a:srgbClr val="9BBB59"/>
            </a:solidFill>
            <a:ln w="25402" cap="flat">
              <a:solidFill>
                <a:srgbClr val="FFFFFF"/>
              </a:solidFill>
              <a:prstDash val="solid"/>
            </a:ln>
            <a:effectLst>
              <a:outerShdw dist="22997" dir="5400000" algn="tl">
                <a:srgbClr val="000000">
                  <a:alpha val="35000"/>
                </a:srgbClr>
              </a:outerShdw>
            </a:effectLst>
          </p:spPr>
          <p:txBody>
            <a:bodyPr vert="horz" wrap="square" lIns="453332" tIns="50804" rIns="453332"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Dinamica</a:t>
              </a:r>
              <a:r>
                <a:rPr lang="es-MX" sz="2000" b="0" i="0" u="none" strike="noStrike" kern="1200" cap="none" spc="0" baseline="0">
                  <a:solidFill>
                    <a:srgbClr val="FFFFFF"/>
                  </a:solidFill>
                  <a:uFillTx/>
                  <a:latin typeface="Calibri"/>
                </a:rPr>
                <a:t> </a:t>
              </a:r>
            </a:p>
            <a:p>
              <a:pPr marL="285750" marR="0" lvl="1" indent="-285750" algn="l" defTabSz="1600200"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es-MX" sz="3600" b="0" i="0" u="none" strike="noStrike" kern="1200" cap="none" spc="0" baseline="0">
                  <a:solidFill>
                    <a:srgbClr val="FFFFFF"/>
                  </a:solidFill>
                  <a:uFillTx/>
                  <a:latin typeface="Calibri"/>
                </a:rPr>
                <a:t>33%</a:t>
              </a:r>
            </a:p>
          </p:txBody>
        </p:sp>
        <p:sp>
          <p:nvSpPr>
            <p:cNvPr id="7" name="Forma libre: forma 6">
              <a:extLst>
                <a:ext uri="{FF2B5EF4-FFF2-40B4-BE49-F238E27FC236}">
                  <a16:creationId xmlns:a16="http://schemas.microsoft.com/office/drawing/2014/main" id="{B582FDEA-D75E-80BF-F7C0-F45094BD889B}"/>
                </a:ext>
              </a:extLst>
            </p:cNvPr>
            <p:cNvSpPr/>
            <p:nvPr/>
          </p:nvSpPr>
          <p:spPr>
            <a:xfrm>
              <a:off x="3415027" y="3120243"/>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val 385357"/>
                <a:gd name="f10" fmla="+- 0 0 -90"/>
                <a:gd name="f11" fmla="*/ f3 1 1926785"/>
                <a:gd name="f12" fmla="*/ f4 1 1541428"/>
                <a:gd name="f13" fmla="val f5"/>
                <a:gd name="f14" fmla="val f6"/>
                <a:gd name="f15" fmla="val f7"/>
                <a:gd name="f16" fmla="*/ f10 f0 1"/>
                <a:gd name="f17" fmla="+- f15 0 f13"/>
                <a:gd name="f18" fmla="+- f14 0 f13"/>
                <a:gd name="f19" fmla="*/ f16 1 f2"/>
                <a:gd name="f20" fmla="*/ f18 1 1926785"/>
                <a:gd name="f21" fmla="*/ f17 1 1541428"/>
                <a:gd name="f22" fmla="*/ 0 f18 1"/>
                <a:gd name="f23" fmla="*/ 0 f17 1"/>
                <a:gd name="f24" fmla="*/ 1541428 f18 1"/>
                <a:gd name="f25" fmla="*/ 1926785 f18 1"/>
                <a:gd name="f26" fmla="*/ 770714 f17 1"/>
                <a:gd name="f27" fmla="*/ 1541428 f17 1"/>
                <a:gd name="f28" fmla="*/ 385357 f18 1"/>
                <a:gd name="f29" fmla="+- f19 0 f1"/>
                <a:gd name="f30" fmla="*/ f22 1 1926785"/>
                <a:gd name="f31" fmla="*/ f23 1 1541428"/>
                <a:gd name="f32" fmla="*/ f24 1 1926785"/>
                <a:gd name="f33" fmla="*/ f25 1 1926785"/>
                <a:gd name="f34" fmla="*/ f26 1 1541428"/>
                <a:gd name="f35" fmla="*/ f27 1 1541428"/>
                <a:gd name="f36" fmla="*/ f28 1 192678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1926785" h="1541428">
                  <a:moveTo>
                    <a:pt x="f5" y="f5"/>
                  </a:moveTo>
                  <a:lnTo>
                    <a:pt x="f7" y="f5"/>
                  </a:lnTo>
                  <a:lnTo>
                    <a:pt x="f6" y="f8"/>
                  </a:lnTo>
                  <a:lnTo>
                    <a:pt x="f7" y="f7"/>
                  </a:lnTo>
                  <a:lnTo>
                    <a:pt x="f5" y="f7"/>
                  </a:lnTo>
                  <a:lnTo>
                    <a:pt x="f9" y="f8"/>
                  </a:lnTo>
                  <a:lnTo>
                    <a:pt x="f5" y="f5"/>
                  </a:lnTo>
                  <a:close/>
                </a:path>
              </a:pathLst>
            </a:custGeom>
            <a:solidFill>
              <a:srgbClr val="8064A2"/>
            </a:solidFill>
            <a:ln w="25402" cap="flat">
              <a:solidFill>
                <a:srgbClr val="FFFFFF"/>
              </a:solidFill>
              <a:prstDash val="solid"/>
            </a:ln>
            <a:effectLst>
              <a:outerShdw dist="22997" dir="5400000" algn="tl">
                <a:srgbClr val="000000">
                  <a:alpha val="35000"/>
                </a:srgbClr>
              </a:outerShdw>
            </a:effectLst>
          </p:spPr>
          <p:txBody>
            <a:bodyPr vert="horz" wrap="square" lIns="453332" tIns="50804" rIns="453332"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Resiliencia</a:t>
              </a:r>
            </a:p>
            <a:p>
              <a:pPr marL="285750" marR="0" lvl="1" indent="-285750" algn="l" defTabSz="1600200"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es-MX" sz="3600" b="0" i="0" u="none" strike="noStrike" kern="1200" cap="none" spc="0" baseline="0">
                  <a:solidFill>
                    <a:srgbClr val="FFFFFF"/>
                  </a:solidFill>
                  <a:uFillTx/>
                  <a:latin typeface="Calibri"/>
                </a:rPr>
                <a:t>35%</a:t>
              </a:r>
            </a:p>
          </p:txBody>
        </p:sp>
        <p:sp>
          <p:nvSpPr>
            <p:cNvPr id="8" name="Forma libre: forma 7">
              <a:extLst>
                <a:ext uri="{FF2B5EF4-FFF2-40B4-BE49-F238E27FC236}">
                  <a16:creationId xmlns:a16="http://schemas.microsoft.com/office/drawing/2014/main" id="{DF6247A7-CC03-9416-46CA-8B04942A7D7B}"/>
                </a:ext>
              </a:extLst>
            </p:cNvPr>
            <p:cNvSpPr/>
            <p:nvPr/>
          </p:nvSpPr>
          <p:spPr>
            <a:xfrm>
              <a:off x="4944874" y="3137388"/>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val 385357"/>
                <a:gd name="f10" fmla="+- 0 0 -90"/>
                <a:gd name="f11" fmla="*/ f3 1 1926785"/>
                <a:gd name="f12" fmla="*/ f4 1 1541428"/>
                <a:gd name="f13" fmla="val f5"/>
                <a:gd name="f14" fmla="val f6"/>
                <a:gd name="f15" fmla="val f7"/>
                <a:gd name="f16" fmla="*/ f10 f0 1"/>
                <a:gd name="f17" fmla="+- f15 0 f13"/>
                <a:gd name="f18" fmla="+- f14 0 f13"/>
                <a:gd name="f19" fmla="*/ f16 1 f2"/>
                <a:gd name="f20" fmla="*/ f18 1 1926785"/>
                <a:gd name="f21" fmla="*/ f17 1 1541428"/>
                <a:gd name="f22" fmla="*/ 0 f18 1"/>
                <a:gd name="f23" fmla="*/ 0 f17 1"/>
                <a:gd name="f24" fmla="*/ 1541428 f18 1"/>
                <a:gd name="f25" fmla="*/ 1926785 f18 1"/>
                <a:gd name="f26" fmla="*/ 770714 f17 1"/>
                <a:gd name="f27" fmla="*/ 1541428 f17 1"/>
                <a:gd name="f28" fmla="*/ 385357 f18 1"/>
                <a:gd name="f29" fmla="+- f19 0 f1"/>
                <a:gd name="f30" fmla="*/ f22 1 1926785"/>
                <a:gd name="f31" fmla="*/ f23 1 1541428"/>
                <a:gd name="f32" fmla="*/ f24 1 1926785"/>
                <a:gd name="f33" fmla="*/ f25 1 1926785"/>
                <a:gd name="f34" fmla="*/ f26 1 1541428"/>
                <a:gd name="f35" fmla="*/ f27 1 1541428"/>
                <a:gd name="f36" fmla="*/ f28 1 192678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1926785" h="1541428">
                  <a:moveTo>
                    <a:pt x="f5" y="f5"/>
                  </a:moveTo>
                  <a:lnTo>
                    <a:pt x="f7" y="f5"/>
                  </a:lnTo>
                  <a:lnTo>
                    <a:pt x="f6" y="f8"/>
                  </a:lnTo>
                  <a:lnTo>
                    <a:pt x="f7" y="f7"/>
                  </a:lnTo>
                  <a:lnTo>
                    <a:pt x="f5" y="f7"/>
                  </a:lnTo>
                  <a:lnTo>
                    <a:pt x="f9" y="f8"/>
                  </a:lnTo>
                  <a:lnTo>
                    <a:pt x="f5" y="f5"/>
                  </a:lnTo>
                  <a:close/>
                </a:path>
              </a:pathLst>
            </a:custGeom>
            <a:solidFill>
              <a:srgbClr val="4BACC6"/>
            </a:solidFill>
            <a:ln w="25402" cap="flat">
              <a:solidFill>
                <a:srgbClr val="FFFFFF"/>
              </a:solidFill>
              <a:prstDash val="solid"/>
            </a:ln>
            <a:effectLst>
              <a:outerShdw dist="22997" dir="5400000" algn="tl">
                <a:srgbClr val="000000">
                  <a:alpha val="35000"/>
                </a:srgbClr>
              </a:outerShdw>
            </a:effectLst>
          </p:spPr>
          <p:txBody>
            <a:bodyPr vert="horz" wrap="square" lIns="453332" tIns="50804" rIns="453332"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Ventas</a:t>
              </a:r>
            </a:p>
            <a:p>
              <a:pPr marL="285750" marR="0" lvl="1" indent="-285750" algn="l" defTabSz="1600200"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es-MX" sz="3600" b="0" i="0" u="none" strike="noStrike" kern="1200" cap="none" spc="0" baseline="0">
                  <a:solidFill>
                    <a:srgbClr val="FFFFFF"/>
                  </a:solidFill>
                  <a:uFillTx/>
                  <a:latin typeface="Calibri"/>
                </a:rPr>
                <a:t>37%</a:t>
              </a:r>
            </a:p>
          </p:txBody>
        </p:sp>
        <p:sp>
          <p:nvSpPr>
            <p:cNvPr id="9" name="Forma libre: forma 8">
              <a:extLst>
                <a:ext uri="{FF2B5EF4-FFF2-40B4-BE49-F238E27FC236}">
                  <a16:creationId xmlns:a16="http://schemas.microsoft.com/office/drawing/2014/main" id="{9D389661-656C-303F-865B-88AE7747F637}"/>
                </a:ext>
              </a:extLst>
            </p:cNvPr>
            <p:cNvSpPr/>
            <p:nvPr/>
          </p:nvSpPr>
          <p:spPr>
            <a:xfrm>
              <a:off x="6497881" y="3120243"/>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val 385357"/>
                <a:gd name="f10" fmla="+- 0 0 -90"/>
                <a:gd name="f11" fmla="*/ f3 1 1926785"/>
                <a:gd name="f12" fmla="*/ f4 1 1541428"/>
                <a:gd name="f13" fmla="val f5"/>
                <a:gd name="f14" fmla="val f6"/>
                <a:gd name="f15" fmla="val f7"/>
                <a:gd name="f16" fmla="*/ f10 f0 1"/>
                <a:gd name="f17" fmla="+- f15 0 f13"/>
                <a:gd name="f18" fmla="+- f14 0 f13"/>
                <a:gd name="f19" fmla="*/ f16 1 f2"/>
                <a:gd name="f20" fmla="*/ f18 1 1926785"/>
                <a:gd name="f21" fmla="*/ f17 1 1541428"/>
                <a:gd name="f22" fmla="*/ 0 f18 1"/>
                <a:gd name="f23" fmla="*/ 0 f17 1"/>
                <a:gd name="f24" fmla="*/ 1541428 f18 1"/>
                <a:gd name="f25" fmla="*/ 1926785 f18 1"/>
                <a:gd name="f26" fmla="*/ 770714 f17 1"/>
                <a:gd name="f27" fmla="*/ 1541428 f17 1"/>
                <a:gd name="f28" fmla="*/ 385357 f18 1"/>
                <a:gd name="f29" fmla="+- f19 0 f1"/>
                <a:gd name="f30" fmla="*/ f22 1 1926785"/>
                <a:gd name="f31" fmla="*/ f23 1 1541428"/>
                <a:gd name="f32" fmla="*/ f24 1 1926785"/>
                <a:gd name="f33" fmla="*/ f25 1 1926785"/>
                <a:gd name="f34" fmla="*/ f26 1 1541428"/>
                <a:gd name="f35" fmla="*/ f27 1 1541428"/>
                <a:gd name="f36" fmla="*/ f28 1 192678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1926785" h="1541428">
                  <a:moveTo>
                    <a:pt x="f5" y="f5"/>
                  </a:moveTo>
                  <a:lnTo>
                    <a:pt x="f7" y="f5"/>
                  </a:lnTo>
                  <a:lnTo>
                    <a:pt x="f6" y="f8"/>
                  </a:lnTo>
                  <a:lnTo>
                    <a:pt x="f7" y="f7"/>
                  </a:lnTo>
                  <a:lnTo>
                    <a:pt x="f5" y="f7"/>
                  </a:lnTo>
                  <a:lnTo>
                    <a:pt x="f9" y="f8"/>
                  </a:lnTo>
                  <a:lnTo>
                    <a:pt x="f5" y="f5"/>
                  </a:lnTo>
                  <a:close/>
                </a:path>
              </a:pathLst>
            </a:custGeom>
            <a:solidFill>
              <a:srgbClr val="F79646"/>
            </a:solidFill>
            <a:ln w="25402" cap="flat">
              <a:solidFill>
                <a:srgbClr val="FFFFFF"/>
              </a:solidFill>
              <a:prstDash val="solid"/>
            </a:ln>
            <a:effectLst>
              <a:outerShdw dist="22997" dir="5400000" algn="tl">
                <a:srgbClr val="000000">
                  <a:alpha val="35000"/>
                </a:srgbClr>
              </a:outerShdw>
            </a:effectLst>
          </p:spPr>
          <p:txBody>
            <a:bodyPr vert="horz" wrap="square" lIns="453332" tIns="50804" rIns="453332"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Servicio</a:t>
              </a:r>
            </a:p>
            <a:p>
              <a:pPr marL="285750" marR="0" lvl="1" indent="-285750" algn="l" defTabSz="1600200"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es-MX" sz="3600" b="0" i="0" u="none" strike="noStrike" kern="1200" cap="none" spc="0" baseline="0">
                  <a:solidFill>
                    <a:srgbClr val="FFFFFF"/>
                  </a:solidFill>
                  <a:uFillTx/>
                  <a:latin typeface="Calibri"/>
                </a:rPr>
                <a:t>25%</a:t>
              </a:r>
            </a:p>
          </p:txBody>
        </p:sp>
        <p:sp>
          <p:nvSpPr>
            <p:cNvPr id="10" name="Forma libre: forma 9">
              <a:extLst>
                <a:ext uri="{FF2B5EF4-FFF2-40B4-BE49-F238E27FC236}">
                  <a16:creationId xmlns:a16="http://schemas.microsoft.com/office/drawing/2014/main" id="{C0098E84-59D2-8CF8-A8ED-FADF9D2B620F}"/>
                </a:ext>
              </a:extLst>
            </p:cNvPr>
            <p:cNvSpPr/>
            <p:nvPr/>
          </p:nvSpPr>
          <p:spPr>
            <a:xfrm>
              <a:off x="8039313" y="3120243"/>
              <a:ext cx="1926787" cy="1541431"/>
            </a:xfrm>
            <a:custGeom>
              <a:avLst/>
              <a:gdLst>
                <a:gd name="f0" fmla="val 10800000"/>
                <a:gd name="f1" fmla="val 5400000"/>
                <a:gd name="f2" fmla="val 180"/>
                <a:gd name="f3" fmla="val w"/>
                <a:gd name="f4" fmla="val h"/>
                <a:gd name="f5" fmla="val 0"/>
                <a:gd name="f6" fmla="val 1926785"/>
                <a:gd name="f7" fmla="val 1541428"/>
                <a:gd name="f8" fmla="val 770714"/>
                <a:gd name="f9" fmla="val 385357"/>
                <a:gd name="f10" fmla="+- 0 0 -90"/>
                <a:gd name="f11" fmla="*/ f3 1 1926785"/>
                <a:gd name="f12" fmla="*/ f4 1 1541428"/>
                <a:gd name="f13" fmla="val f5"/>
                <a:gd name="f14" fmla="val f6"/>
                <a:gd name="f15" fmla="val f7"/>
                <a:gd name="f16" fmla="*/ f10 f0 1"/>
                <a:gd name="f17" fmla="+- f15 0 f13"/>
                <a:gd name="f18" fmla="+- f14 0 f13"/>
                <a:gd name="f19" fmla="*/ f16 1 f2"/>
                <a:gd name="f20" fmla="*/ f18 1 1926785"/>
                <a:gd name="f21" fmla="*/ f17 1 1541428"/>
                <a:gd name="f22" fmla="*/ 0 f18 1"/>
                <a:gd name="f23" fmla="*/ 0 f17 1"/>
                <a:gd name="f24" fmla="*/ 1541428 f18 1"/>
                <a:gd name="f25" fmla="*/ 1926785 f18 1"/>
                <a:gd name="f26" fmla="*/ 770714 f17 1"/>
                <a:gd name="f27" fmla="*/ 1541428 f17 1"/>
                <a:gd name="f28" fmla="*/ 385357 f18 1"/>
                <a:gd name="f29" fmla="+- f19 0 f1"/>
                <a:gd name="f30" fmla="*/ f22 1 1926785"/>
                <a:gd name="f31" fmla="*/ f23 1 1541428"/>
                <a:gd name="f32" fmla="*/ f24 1 1926785"/>
                <a:gd name="f33" fmla="*/ f25 1 1926785"/>
                <a:gd name="f34" fmla="*/ f26 1 1541428"/>
                <a:gd name="f35" fmla="*/ f27 1 1541428"/>
                <a:gd name="f36" fmla="*/ f28 1 192678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1926785" h="1541428">
                  <a:moveTo>
                    <a:pt x="f5" y="f5"/>
                  </a:moveTo>
                  <a:lnTo>
                    <a:pt x="f7" y="f5"/>
                  </a:lnTo>
                  <a:lnTo>
                    <a:pt x="f6" y="f8"/>
                  </a:lnTo>
                  <a:lnTo>
                    <a:pt x="f7" y="f7"/>
                  </a:lnTo>
                  <a:lnTo>
                    <a:pt x="f5" y="f7"/>
                  </a:lnTo>
                  <a:lnTo>
                    <a:pt x="f9" y="f8"/>
                  </a:lnTo>
                  <a:lnTo>
                    <a:pt x="f5" y="f5"/>
                  </a:lnTo>
                  <a:close/>
                </a:path>
              </a:pathLst>
            </a:custGeom>
            <a:solidFill>
              <a:srgbClr val="C0504D"/>
            </a:solidFill>
            <a:ln w="25402" cap="flat">
              <a:solidFill>
                <a:srgbClr val="FFFFFF"/>
              </a:solidFill>
              <a:prstDash val="solid"/>
            </a:ln>
            <a:effectLst>
              <a:outerShdw dist="22997" dir="5400000" algn="tl">
                <a:srgbClr val="000000">
                  <a:alpha val="35000"/>
                </a:srgbClr>
              </a:outerShdw>
            </a:effectLst>
          </p:spPr>
          <p:txBody>
            <a:bodyPr vert="horz" wrap="square" lIns="453332" tIns="50804" rIns="453332" bIns="50804" anchor="t"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s-MX" sz="2000" b="1" i="0" u="none" strike="noStrike" kern="1200" cap="none" spc="0" baseline="0">
                  <a:solidFill>
                    <a:srgbClr val="FFFFFF"/>
                  </a:solidFill>
                  <a:uFillTx/>
                  <a:latin typeface="Calibri"/>
                </a:rPr>
                <a:t>Compromiso</a:t>
              </a:r>
            </a:p>
            <a:p>
              <a:pPr marL="285750" marR="0" lvl="1" indent="-285750" algn="l" defTabSz="1600200"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es-MX" sz="3600" b="0" i="0" u="none" strike="noStrike" kern="1200" cap="none" spc="0" baseline="0">
                  <a:solidFill>
                    <a:srgbClr val="FFFFFF"/>
                  </a:solidFill>
                  <a:uFillTx/>
                  <a:latin typeface="Calibri"/>
                </a:rPr>
                <a:t>55%</a:t>
              </a:r>
            </a:p>
          </p:txBody>
        </p:sp>
      </p:grpSp>
      <p:sp>
        <p:nvSpPr>
          <p:cNvPr id="11" name="CuadroTexto 8">
            <a:extLst>
              <a:ext uri="{FF2B5EF4-FFF2-40B4-BE49-F238E27FC236}">
                <a16:creationId xmlns:a16="http://schemas.microsoft.com/office/drawing/2014/main" id="{5F437BFB-9B33-186B-6ED6-445294AB53C5}"/>
              </a:ext>
            </a:extLst>
          </p:cNvPr>
          <p:cNvSpPr txBox="1"/>
          <p:nvPr/>
        </p:nvSpPr>
        <p:spPr>
          <a:xfrm>
            <a:off x="502444" y="6037216"/>
            <a:ext cx="8967785" cy="58477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3200" b="0" i="0" u="none" strike="noStrike" kern="1200" cap="none" spc="0" baseline="0">
                <a:solidFill>
                  <a:srgbClr val="10253F"/>
                </a:solidFill>
                <a:uFillTx/>
                <a:latin typeface="Calibri"/>
              </a:rPr>
              <a:t>Gestión de la felicidad en la gestión de personas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5A8AE07F-4B09-77EB-3E63-36CA215B821F}"/>
              </a:ext>
            </a:extLst>
          </p:cNvPr>
          <p:cNvSpPr txBox="1">
            <a:spLocks noGrp="1"/>
          </p:cNvSpPr>
          <p:nvPr>
            <p:ph idx="1"/>
          </p:nvPr>
        </p:nvSpPr>
        <p:spPr/>
        <p:txBody>
          <a:bodyPr/>
          <a:lstStyle/>
          <a:p>
            <a:pPr lvl="0" algn="just">
              <a:spcBef>
                <a:spcPts val="800"/>
              </a:spcBef>
            </a:pPr>
            <a:r>
              <a:rPr lang="es-ES" sz="3200">
                <a:solidFill>
                  <a:srgbClr val="17375E"/>
                </a:solidFill>
              </a:rPr>
              <a:t>Para algunos, la felicidad proviene de disfrutar los placeres. Para otros, se encuentra en la pasión y el entusiasmo. Hay quienes creen que la felicidad es la armonía y la paz.</a:t>
            </a:r>
          </a:p>
          <a:p>
            <a:pPr lvl="0" algn="just">
              <a:spcBef>
                <a:spcPts val="800"/>
              </a:spcBef>
            </a:pPr>
            <a:r>
              <a:rPr lang="es-ES" sz="3200" b="1">
                <a:solidFill>
                  <a:srgbClr val="17375E"/>
                </a:solidFill>
              </a:rPr>
              <a:t>Michael Argyle </a:t>
            </a:r>
            <a:r>
              <a:rPr lang="es-ES" sz="3200">
                <a:solidFill>
                  <a:srgbClr val="17375E"/>
                </a:solidFill>
              </a:rPr>
              <a:t>considera que es </a:t>
            </a:r>
            <a:r>
              <a:rPr lang="es-ES" sz="3200" b="1">
                <a:solidFill>
                  <a:srgbClr val="17375E"/>
                </a:solidFill>
              </a:rPr>
              <a:t>«el sentimiento que se deriva de tener emociones positivas o de estar satisfechos con nuestras vidas»</a:t>
            </a:r>
            <a:r>
              <a:rPr lang="es-ES" sz="3200">
                <a:solidFill>
                  <a:srgbClr val="17375E"/>
                </a:solidFill>
              </a:rPr>
              <a:t>.</a:t>
            </a:r>
          </a:p>
          <a:p>
            <a:pPr lvl="0" algn="just">
              <a:spcBef>
                <a:spcPts val="800"/>
              </a:spcBef>
            </a:pPr>
            <a:r>
              <a:rPr lang="es-ES" sz="3200">
                <a:solidFill>
                  <a:srgbClr val="17375E"/>
                </a:solidFill>
              </a:rPr>
              <a:t>Esta definición le da a la felicidad dos ejes independientes: el primero es el de las emociones positivas y el segundo es el de estar satisfechos con nuestra vida. </a:t>
            </a:r>
          </a:p>
        </p:txBody>
      </p:sp>
      <p:pic>
        <p:nvPicPr>
          <p:cNvPr id="3" name="Imagen 3">
            <a:extLst>
              <a:ext uri="{FF2B5EF4-FFF2-40B4-BE49-F238E27FC236}">
                <a16:creationId xmlns:a16="http://schemas.microsoft.com/office/drawing/2014/main" id="{9C76C6B5-7182-B97D-2EF6-4798C473E451}"/>
              </a:ext>
            </a:extLst>
          </p:cNvPr>
          <p:cNvPicPr>
            <a:picLocks noChangeAspect="1"/>
          </p:cNvPicPr>
          <p:nvPr/>
        </p:nvPicPr>
        <p:blipFill>
          <a:blip r:embed="rId2"/>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4" name="CuadroTexto 1">
            <a:extLst>
              <a:ext uri="{FF2B5EF4-FFF2-40B4-BE49-F238E27FC236}">
                <a16:creationId xmlns:a16="http://schemas.microsoft.com/office/drawing/2014/main" id="{AF016696-73F8-BE49-7DCE-C53E40C1AE18}"/>
              </a:ext>
            </a:extLst>
          </p:cNvPr>
          <p:cNvSpPr txBox="1"/>
          <p:nvPr/>
        </p:nvSpPr>
        <p:spPr>
          <a:xfrm>
            <a:off x="499436" y="929981"/>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La Felicidad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A9C6CBA-4B9F-DDFD-6744-3E81DB253460}"/>
              </a:ext>
            </a:extLst>
          </p:cNvPr>
          <p:cNvSpPr txBox="1">
            <a:spLocks noGrp="1"/>
          </p:cNvSpPr>
          <p:nvPr>
            <p:ph idx="1"/>
          </p:nvPr>
        </p:nvSpPr>
        <p:spPr/>
        <p:txBody>
          <a:bodyPr/>
          <a:lstStyle/>
          <a:p>
            <a:pPr lvl="0" algn="just">
              <a:spcBef>
                <a:spcPts val="800"/>
              </a:spcBef>
            </a:pPr>
            <a:r>
              <a:rPr lang="es-ES" sz="3200">
                <a:solidFill>
                  <a:srgbClr val="17375E"/>
                </a:solidFill>
              </a:rPr>
              <a:t>La sociedad espera que seas feliz. Aceptar tu propia infelicidad requiere de coraje.</a:t>
            </a:r>
          </a:p>
          <a:p>
            <a:pPr lvl="0" algn="just">
              <a:spcBef>
                <a:spcPts val="800"/>
              </a:spcBef>
            </a:pPr>
            <a:r>
              <a:rPr lang="es-ES" sz="3200">
                <a:solidFill>
                  <a:srgbClr val="17375E"/>
                </a:solidFill>
              </a:rPr>
              <a:t>El primer paso para mejorar en alguna actividad es medir cómo estamos. Si usted quiere bajar de peso, debe pesarse diariamente. Si usted quiere mejorar el clima laboral de su empresa, debe medirlo para trazarse objetivos de mejora. Si queremos mejorar nuestro servicio al cliente en la organización, debemos medir cómo estamos. Similarmente, si usted desea mejorar su nivel de felicidad, debe medir primero en qué nivel se encuentra. (Aplicación de escalas subjetivas de felicidad).</a:t>
            </a:r>
          </a:p>
        </p:txBody>
      </p:sp>
      <p:pic>
        <p:nvPicPr>
          <p:cNvPr id="3" name="Imagen 3">
            <a:extLst>
              <a:ext uri="{FF2B5EF4-FFF2-40B4-BE49-F238E27FC236}">
                <a16:creationId xmlns:a16="http://schemas.microsoft.com/office/drawing/2014/main" id="{8C2CDDB3-7684-EE72-3C9A-D3B2B1B7619B}"/>
              </a:ext>
            </a:extLst>
          </p:cNvPr>
          <p:cNvPicPr>
            <a:picLocks noChangeAspect="1"/>
          </p:cNvPicPr>
          <p:nvPr/>
        </p:nvPicPr>
        <p:blipFill>
          <a:blip r:embed="rId2"/>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4" name="CuadroTexto 1">
            <a:extLst>
              <a:ext uri="{FF2B5EF4-FFF2-40B4-BE49-F238E27FC236}">
                <a16:creationId xmlns:a16="http://schemas.microsoft.com/office/drawing/2014/main" id="{B075B8CB-9258-BB9F-2845-6F82B201DB3E}"/>
              </a:ext>
            </a:extLst>
          </p:cNvPr>
          <p:cNvSpPr txBox="1"/>
          <p:nvPr/>
        </p:nvSpPr>
        <p:spPr>
          <a:xfrm>
            <a:off x="330994" y="1046338"/>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¿Cuánta felicidad tiene?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29DB44FA-ED5A-7468-E83C-1CA9C788C1EF}"/>
              </a:ext>
            </a:extLst>
          </p:cNvPr>
          <p:cNvPicPr>
            <a:picLocks noChangeAspect="1"/>
          </p:cNvPicPr>
          <p:nvPr/>
        </p:nvPicPr>
        <p:blipFill>
          <a:blip r:embed="rId2"/>
          <a:stretch>
            <a:fillRect/>
          </a:stretch>
        </p:blipFill>
        <p:spPr>
          <a:xfrm>
            <a:off x="2346551" y="3772412"/>
            <a:ext cx="5355768" cy="4009506"/>
          </a:xfrm>
          <a:prstGeom prst="rect">
            <a:avLst/>
          </a:prstGeom>
          <a:noFill/>
          <a:ln cap="flat">
            <a:noFill/>
          </a:ln>
          <a:effectLst>
            <a:outerShdw dist="22997" dir="5400000" algn="tl">
              <a:srgbClr val="000000">
                <a:alpha val="35000"/>
              </a:srgbClr>
            </a:outerShdw>
          </a:effectLst>
        </p:spPr>
      </p:pic>
      <p:sp>
        <p:nvSpPr>
          <p:cNvPr id="3" name="Marcador de contenido 2">
            <a:extLst>
              <a:ext uri="{FF2B5EF4-FFF2-40B4-BE49-F238E27FC236}">
                <a16:creationId xmlns:a16="http://schemas.microsoft.com/office/drawing/2014/main" id="{0C896D59-6BA7-19DD-FEDC-2723CBBA7B27}"/>
              </a:ext>
            </a:extLst>
          </p:cNvPr>
          <p:cNvSpPr txBox="1">
            <a:spLocks noGrp="1"/>
          </p:cNvSpPr>
          <p:nvPr>
            <p:ph idx="1"/>
          </p:nvPr>
        </p:nvSpPr>
        <p:spPr/>
        <p:txBody>
          <a:bodyPr/>
          <a:lstStyle/>
          <a:p>
            <a:pPr lvl="0" algn="just">
              <a:spcBef>
                <a:spcPts val="800"/>
              </a:spcBef>
            </a:pPr>
            <a:r>
              <a:rPr lang="es-ES" sz="3200">
                <a:solidFill>
                  <a:srgbClr val="17375E"/>
                </a:solidFill>
              </a:rPr>
              <a:t>Las emociones negativas son como la quilla de un velero: nos anclan al agua, nos permiten navegar en la vida evitando quedar a la deriva. El problema es que, cuando son demasiado grandes, podemos encallar.</a:t>
            </a:r>
          </a:p>
        </p:txBody>
      </p:sp>
      <p:pic>
        <p:nvPicPr>
          <p:cNvPr id="4" name="Imagen 3">
            <a:extLst>
              <a:ext uri="{FF2B5EF4-FFF2-40B4-BE49-F238E27FC236}">
                <a16:creationId xmlns:a16="http://schemas.microsoft.com/office/drawing/2014/main" id="{EAB8DA2B-78B3-1FF1-2516-3503E42DD663}"/>
              </a:ext>
            </a:extLst>
          </p:cNvPr>
          <p:cNvPicPr>
            <a:picLocks noChangeAspect="1"/>
          </p:cNvPicPr>
          <p:nvPr/>
        </p:nvPicPr>
        <p:blipFill>
          <a:blip r:embed="rId3"/>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5" name="CuadroTexto 1">
            <a:extLst>
              <a:ext uri="{FF2B5EF4-FFF2-40B4-BE49-F238E27FC236}">
                <a16:creationId xmlns:a16="http://schemas.microsoft.com/office/drawing/2014/main" id="{5DFA0175-E6DC-82B2-0F32-EF8924176DD6}"/>
              </a:ext>
            </a:extLst>
          </p:cNvPr>
          <p:cNvSpPr txBox="1"/>
          <p:nvPr/>
        </p:nvSpPr>
        <p:spPr>
          <a:xfrm>
            <a:off x="330994" y="1046338"/>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Emociones Negativas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AF4801F0-968D-CD65-5346-47C7760064F4}"/>
              </a:ext>
            </a:extLst>
          </p:cNvPr>
          <p:cNvSpPr txBox="1">
            <a:spLocks noGrp="1"/>
          </p:cNvSpPr>
          <p:nvPr>
            <p:ph idx="1"/>
          </p:nvPr>
        </p:nvSpPr>
        <p:spPr/>
        <p:txBody>
          <a:bodyPr/>
          <a:lstStyle/>
          <a:p>
            <a:pPr lvl="0" algn="just">
              <a:spcBef>
                <a:spcPts val="800"/>
              </a:spcBef>
            </a:pPr>
            <a:r>
              <a:rPr lang="es-ES" sz="3200">
                <a:solidFill>
                  <a:srgbClr val="17375E"/>
                </a:solidFill>
              </a:rPr>
              <a:t>Acabamos de ver que las emociones negativas nos han ayudado a evolucionar como especie, haciéndonos actuar, protegiéndonos de depredadores o resolviendo problemas. ¿En qué medida las emociones positivas nos han ayudado, entonces? </a:t>
            </a:r>
          </a:p>
          <a:p>
            <a:pPr lvl="0" algn="just">
              <a:spcBef>
                <a:spcPts val="800"/>
              </a:spcBef>
            </a:pPr>
            <a:r>
              <a:rPr lang="es-ES" sz="3200">
                <a:solidFill>
                  <a:srgbClr val="17375E"/>
                </a:solidFill>
              </a:rPr>
              <a:t>La investigadora Barbara L. Fredrickson ha estudiado mucho este tema y creó la teoría de broad andbuild o ampliar y crecer, que explica el rol de las emociones positivas en nuestra evolución.</a:t>
            </a:r>
          </a:p>
          <a:p>
            <a:pPr lvl="0" algn="just">
              <a:spcBef>
                <a:spcPts val="800"/>
              </a:spcBef>
            </a:pPr>
            <a:r>
              <a:rPr lang="es-ES" sz="3200">
                <a:solidFill>
                  <a:srgbClr val="17375E"/>
                </a:solidFill>
              </a:rPr>
              <a:t>La doctora Fredrickson demostró que, cuando estamos con emociones positivas, nuestra mente se abre y ampliamos nuestra capacidad de ver el todo.</a:t>
            </a:r>
          </a:p>
        </p:txBody>
      </p:sp>
      <p:pic>
        <p:nvPicPr>
          <p:cNvPr id="3" name="Imagen 3">
            <a:extLst>
              <a:ext uri="{FF2B5EF4-FFF2-40B4-BE49-F238E27FC236}">
                <a16:creationId xmlns:a16="http://schemas.microsoft.com/office/drawing/2014/main" id="{A7B5B841-187D-A295-C850-714721E30CFF}"/>
              </a:ext>
            </a:extLst>
          </p:cNvPr>
          <p:cNvPicPr>
            <a:picLocks noChangeAspect="1"/>
          </p:cNvPicPr>
          <p:nvPr/>
        </p:nvPicPr>
        <p:blipFill>
          <a:blip r:embed="rId2"/>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4" name="CuadroTexto 1">
            <a:extLst>
              <a:ext uri="{FF2B5EF4-FFF2-40B4-BE49-F238E27FC236}">
                <a16:creationId xmlns:a16="http://schemas.microsoft.com/office/drawing/2014/main" id="{52A0BF42-9099-F8EF-5F0E-567CB30EDBBB}"/>
              </a:ext>
            </a:extLst>
          </p:cNvPr>
          <p:cNvSpPr txBox="1"/>
          <p:nvPr/>
        </p:nvSpPr>
        <p:spPr>
          <a:xfrm>
            <a:off x="330994" y="1046338"/>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Emociones Positivas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639046E4-5392-EAFF-027A-D342010E904E}"/>
              </a:ext>
            </a:extLst>
          </p:cNvPr>
          <p:cNvSpPr txBox="1">
            <a:spLocks noGrp="1"/>
          </p:cNvSpPr>
          <p:nvPr>
            <p:ph idx="1"/>
          </p:nvPr>
        </p:nvSpPr>
        <p:spPr/>
        <p:txBody>
          <a:bodyPr/>
          <a:lstStyle/>
          <a:p>
            <a:pPr lvl="0" algn="just">
              <a:spcBef>
                <a:spcPts val="800"/>
              </a:spcBef>
            </a:pPr>
            <a:r>
              <a:rPr lang="es-ES" sz="3200">
                <a:solidFill>
                  <a:srgbClr val="17375E"/>
                </a:solidFill>
              </a:rPr>
              <a:t>Si las emociones negativas nos han ayudado a salvarnos de depredadores y mantenernos vivos ante los peligros, las emociones positivas en la evolución nos han permitido ampliar nuestros horizontes, nuestros recursos, nuestras redes sociales y a innovar como especie.</a:t>
            </a:r>
          </a:p>
        </p:txBody>
      </p:sp>
      <p:pic>
        <p:nvPicPr>
          <p:cNvPr id="3" name="Imagen 3">
            <a:extLst>
              <a:ext uri="{FF2B5EF4-FFF2-40B4-BE49-F238E27FC236}">
                <a16:creationId xmlns:a16="http://schemas.microsoft.com/office/drawing/2014/main" id="{A85ADB80-6345-0769-9830-79FBCAE9483D}"/>
              </a:ext>
            </a:extLst>
          </p:cNvPr>
          <p:cNvPicPr>
            <a:picLocks noChangeAspect="1"/>
          </p:cNvPicPr>
          <p:nvPr/>
        </p:nvPicPr>
        <p:blipFill>
          <a:blip r:embed="rId2"/>
          <a:stretch>
            <a:fillRect/>
          </a:stretch>
        </p:blipFill>
        <p:spPr>
          <a:xfrm>
            <a:off x="7421919" y="454209"/>
            <a:ext cx="2048310" cy="705724"/>
          </a:xfrm>
          <a:prstGeom prst="rect">
            <a:avLst/>
          </a:prstGeom>
          <a:noFill/>
          <a:ln cap="flat">
            <a:noFill/>
          </a:ln>
          <a:effectLst>
            <a:outerShdw dist="22997" dir="5400000" algn="tl">
              <a:srgbClr val="000000">
                <a:alpha val="35000"/>
              </a:srgbClr>
            </a:outerShdw>
          </a:effectLst>
        </p:spPr>
      </p:pic>
      <p:sp>
        <p:nvSpPr>
          <p:cNvPr id="4" name="CuadroTexto 1">
            <a:extLst>
              <a:ext uri="{FF2B5EF4-FFF2-40B4-BE49-F238E27FC236}">
                <a16:creationId xmlns:a16="http://schemas.microsoft.com/office/drawing/2014/main" id="{75351E8A-E160-FA0B-0358-915816DC57C0}"/>
              </a:ext>
            </a:extLst>
          </p:cNvPr>
          <p:cNvSpPr txBox="1"/>
          <p:nvPr/>
        </p:nvSpPr>
        <p:spPr>
          <a:xfrm>
            <a:off x="330994" y="1046338"/>
            <a:ext cx="8967785" cy="76944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50941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L" sz="4400" b="1" i="0" u="none" strike="noStrike" kern="1200" cap="none" spc="0" baseline="0">
                <a:solidFill>
                  <a:srgbClr val="17375E"/>
                </a:solidFill>
                <a:uFillTx/>
                <a:latin typeface="Calibri"/>
              </a:rPr>
              <a:t>Emociones Positivas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3483</TotalTime>
  <Words>430</Words>
  <Application>Microsoft Office PowerPoint</Application>
  <PresentationFormat>Panorámica</PresentationFormat>
  <Paragraphs>31</Paragraphs>
  <Slides>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Calibri</vt:lpstr>
      <vt:lpstr>Tema de Office</vt:lpstr>
      <vt:lpstr>Felicidad  en el Trabajo  “La Alta Rentabilidad de la Felicidad”</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UCM parada</dc:creator>
  <cp:lastModifiedBy>Joaquin C. Caceres Cisternas</cp:lastModifiedBy>
  <cp:revision>27</cp:revision>
  <dcterms:created xsi:type="dcterms:W3CDTF">2017-10-16T20:19:49Z</dcterms:created>
  <dcterms:modified xsi:type="dcterms:W3CDTF">2026-05-04T06:19:28Z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0x01010093E5FDD7662671489B4EB5029D9AAE8C</vt:lpwstr>
  </property>
</Properties>
</file>