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heme/themeOverride1.xml" ContentType="application/vnd.openxmlformats-officedocument.themeOverr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6" r:id="rId2"/>
    <p:sldMasterId id="2147483679" r:id="rId3"/>
    <p:sldMasterId id="2147483693" r:id="rId4"/>
  </p:sldMasterIdLst>
  <p:notesMasterIdLst>
    <p:notesMasterId r:id="rId65"/>
  </p:notesMasterIdLst>
  <p:sldIdLst>
    <p:sldId id="479" r:id="rId5"/>
    <p:sldId id="1341" r:id="rId6"/>
    <p:sldId id="1565" r:id="rId7"/>
    <p:sldId id="1568" r:id="rId8"/>
    <p:sldId id="1569" r:id="rId9"/>
    <p:sldId id="1580" r:id="rId10"/>
    <p:sldId id="1343" r:id="rId11"/>
    <p:sldId id="1344" r:id="rId12"/>
    <p:sldId id="1348" r:id="rId13"/>
    <p:sldId id="1349" r:id="rId14"/>
    <p:sldId id="1347" r:id="rId15"/>
    <p:sldId id="1346" r:id="rId16"/>
    <p:sldId id="1350" r:id="rId17"/>
    <p:sldId id="1566" r:id="rId18"/>
    <p:sldId id="762" r:id="rId19"/>
    <p:sldId id="763" r:id="rId20"/>
    <p:sldId id="764" r:id="rId21"/>
    <p:sldId id="1567" r:id="rId22"/>
    <p:sldId id="261" r:id="rId23"/>
    <p:sldId id="263" r:id="rId24"/>
    <p:sldId id="265" r:id="rId25"/>
    <p:sldId id="266" r:id="rId26"/>
    <p:sldId id="1570" r:id="rId27"/>
    <p:sldId id="278" r:id="rId28"/>
    <p:sldId id="269" r:id="rId29"/>
    <p:sldId id="276" r:id="rId30"/>
    <p:sldId id="272" r:id="rId31"/>
    <p:sldId id="279" r:id="rId32"/>
    <p:sldId id="288" r:id="rId33"/>
    <p:sldId id="289" r:id="rId34"/>
    <p:sldId id="282" r:id="rId35"/>
    <p:sldId id="283" r:id="rId36"/>
    <p:sldId id="285" r:id="rId37"/>
    <p:sldId id="291" r:id="rId38"/>
    <p:sldId id="292" r:id="rId39"/>
    <p:sldId id="1571" r:id="rId40"/>
    <p:sldId id="295" r:id="rId41"/>
    <p:sldId id="297" r:id="rId42"/>
    <p:sldId id="293" r:id="rId43"/>
    <p:sldId id="1572" r:id="rId44"/>
    <p:sldId id="1573" r:id="rId45"/>
    <p:sldId id="1574" r:id="rId46"/>
    <p:sldId id="1575" r:id="rId47"/>
    <p:sldId id="1577" r:id="rId48"/>
    <p:sldId id="1576" r:id="rId49"/>
    <p:sldId id="281" r:id="rId50"/>
    <p:sldId id="1578" r:id="rId51"/>
    <p:sldId id="1579" r:id="rId52"/>
    <p:sldId id="304" r:id="rId53"/>
    <p:sldId id="305" r:id="rId54"/>
    <p:sldId id="307" r:id="rId55"/>
    <p:sldId id="308" r:id="rId56"/>
    <p:sldId id="310" r:id="rId57"/>
    <p:sldId id="309" r:id="rId58"/>
    <p:sldId id="311" r:id="rId59"/>
    <p:sldId id="313" r:id="rId60"/>
    <p:sldId id="314" r:id="rId61"/>
    <p:sldId id="315" r:id="rId62"/>
    <p:sldId id="316" r:id="rId63"/>
    <p:sldId id="1581" r:id="rId64"/>
  </p:sldIdLst>
  <p:sldSz cx="12192000" cy="6858000"/>
  <p:notesSz cx="6858000" cy="9144000"/>
  <p:defaultTex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D2777FD-2AF7-4EB1-85F6-74EF20F67251}" v="6" dt="2025-12-11T14:23:47.62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114"/>
    <p:restoredTop sz="94676"/>
  </p:normalViewPr>
  <p:slideViewPr>
    <p:cSldViewPr snapToGrid="0" snapToObjects="1">
      <p:cViewPr varScale="1">
        <p:scale>
          <a:sx n="61" d="100"/>
          <a:sy n="61" d="100"/>
        </p:scale>
        <p:origin x="1032"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FA99555-6195-490E-8901-250043030CBB}" type="doc">
      <dgm:prSet loTypeId="urn:microsoft.com/office/officeart/2005/8/layout/list1" loCatId="list" qsTypeId="urn:microsoft.com/office/officeart/2005/8/quickstyle/simple4" qsCatId="simple" csTypeId="urn:microsoft.com/office/officeart/2005/8/colors/colorful2" csCatId="colorful" phldr="1"/>
      <dgm:spPr/>
      <dgm:t>
        <a:bodyPr/>
        <a:lstStyle/>
        <a:p>
          <a:endParaRPr lang="en-US"/>
        </a:p>
      </dgm:t>
    </dgm:pt>
    <dgm:pt modelId="{8B89F765-04C0-42FA-B63E-FC1860633D05}">
      <dgm:prSet custT="1"/>
      <dgm:spPr/>
      <dgm:t>
        <a:bodyPr/>
        <a:lstStyle/>
        <a:p>
          <a:pPr marL="0" lvl="0" indent="0" algn="l" defTabSz="1066800">
            <a:lnSpc>
              <a:spcPct val="90000"/>
            </a:lnSpc>
            <a:spcBef>
              <a:spcPct val="0"/>
            </a:spcBef>
            <a:spcAft>
              <a:spcPct val="35000"/>
            </a:spcAft>
            <a:buNone/>
          </a:pPr>
          <a:r>
            <a:rPr lang="es-CL" sz="2400" kern="1200" noProof="0" dirty="0">
              <a:solidFill>
                <a:prstClr val="white"/>
              </a:solidFill>
              <a:latin typeface="Gill Sans MT" panose="020B0502020104020203"/>
              <a:ea typeface="+mn-ea"/>
              <a:cs typeface="+mn-cs"/>
            </a:rPr>
            <a:t>Atribuciones tradicionales FNE</a:t>
          </a:r>
        </a:p>
      </dgm:t>
    </dgm:pt>
    <dgm:pt modelId="{65498CBF-9CA9-4C16-B699-650C4E0C09E0}" type="parTrans" cxnId="{B7867E00-740B-4751-8164-60FBDF42337C}">
      <dgm:prSet/>
      <dgm:spPr/>
      <dgm:t>
        <a:bodyPr/>
        <a:lstStyle/>
        <a:p>
          <a:endParaRPr lang="es-CL"/>
        </a:p>
      </dgm:t>
    </dgm:pt>
    <dgm:pt modelId="{F14835C4-545E-4CD4-AF84-F7A6C683B072}" type="sibTrans" cxnId="{B7867E00-740B-4751-8164-60FBDF42337C}">
      <dgm:prSet/>
      <dgm:spPr/>
      <dgm:t>
        <a:bodyPr/>
        <a:lstStyle/>
        <a:p>
          <a:endParaRPr lang="es-CL"/>
        </a:p>
      </dgm:t>
    </dgm:pt>
    <dgm:pt modelId="{95BF336A-AF99-4ED0-906D-548C45A9B1DB}">
      <dgm:prSet custT="1"/>
      <dgm:spPr/>
      <dgm:t>
        <a:bodyPr/>
        <a:lstStyle/>
        <a:p>
          <a:pPr marL="171450" lvl="1" indent="-171450" algn="l" defTabSz="711200">
            <a:lnSpc>
              <a:spcPct val="90000"/>
            </a:lnSpc>
            <a:spcBef>
              <a:spcPct val="0"/>
            </a:spcBef>
            <a:spcAft>
              <a:spcPct val="15000"/>
            </a:spcAft>
            <a:buFont typeface="Arial" panose="020B0604020202020204" pitchFamily="34" charset="0"/>
            <a:buChar char="•"/>
          </a:pPr>
          <a:r>
            <a:rPr lang="es-CL" sz="1600" b="1" kern="1200" dirty="0">
              <a:solidFill>
                <a:prstClr val="black">
                  <a:hueOff val="0"/>
                  <a:satOff val="0"/>
                  <a:lumOff val="0"/>
                  <a:alphaOff val="0"/>
                </a:prstClr>
              </a:solidFill>
              <a:latin typeface="Gill Sans MT" panose="020B0502020104020203"/>
              <a:ea typeface="+mn-ea"/>
              <a:cs typeface="+mn-cs"/>
            </a:rPr>
            <a:t>Persecución de carteles.</a:t>
          </a:r>
        </a:p>
      </dgm:t>
    </dgm:pt>
    <dgm:pt modelId="{D2BD4C64-036A-4170-ACC1-0180BA39591E}" type="parTrans" cxnId="{50826703-0D90-4C8C-B5E7-9A5434D0F0B1}">
      <dgm:prSet/>
      <dgm:spPr/>
      <dgm:t>
        <a:bodyPr/>
        <a:lstStyle/>
        <a:p>
          <a:endParaRPr lang="es-CL"/>
        </a:p>
      </dgm:t>
    </dgm:pt>
    <dgm:pt modelId="{D2CE7619-95F0-468A-8107-4D69192BD728}" type="sibTrans" cxnId="{50826703-0D90-4C8C-B5E7-9A5434D0F0B1}">
      <dgm:prSet/>
      <dgm:spPr/>
      <dgm:t>
        <a:bodyPr/>
        <a:lstStyle/>
        <a:p>
          <a:endParaRPr lang="es-CL"/>
        </a:p>
      </dgm:t>
    </dgm:pt>
    <dgm:pt modelId="{D852B138-57E5-4933-8D26-10A8A38236A2}">
      <dgm:prSet custT="1"/>
      <dgm:spPr/>
      <dgm:t>
        <a:bodyPr/>
        <a:lstStyle/>
        <a:p>
          <a:pPr marL="0" lvl="0" indent="0" algn="l" defTabSz="1066800">
            <a:lnSpc>
              <a:spcPct val="90000"/>
            </a:lnSpc>
            <a:spcBef>
              <a:spcPct val="0"/>
            </a:spcBef>
            <a:spcAft>
              <a:spcPct val="35000"/>
            </a:spcAft>
            <a:buNone/>
          </a:pPr>
          <a:r>
            <a:rPr lang="es-CL" sz="2400" kern="1200" noProof="0" dirty="0">
              <a:solidFill>
                <a:prstClr val="white"/>
              </a:solidFill>
              <a:latin typeface="Gill Sans MT" panose="020B0502020104020203"/>
              <a:ea typeface="+mn-ea"/>
              <a:cs typeface="+mn-cs"/>
            </a:rPr>
            <a:t>Atribuciones no tradicionales</a:t>
          </a:r>
        </a:p>
      </dgm:t>
    </dgm:pt>
    <dgm:pt modelId="{52937AAF-4B3C-4BD9-B4CB-982FB3DA4AF5}" type="parTrans" cxnId="{0557641F-E109-42C5-85D3-E6035842DB2F}">
      <dgm:prSet/>
      <dgm:spPr/>
      <dgm:t>
        <a:bodyPr/>
        <a:lstStyle/>
        <a:p>
          <a:endParaRPr lang="es-CL"/>
        </a:p>
      </dgm:t>
    </dgm:pt>
    <dgm:pt modelId="{0BA46D40-BD0E-4A17-AA08-473ABF6FD363}" type="sibTrans" cxnId="{0557641F-E109-42C5-85D3-E6035842DB2F}">
      <dgm:prSet/>
      <dgm:spPr/>
      <dgm:t>
        <a:bodyPr/>
        <a:lstStyle/>
        <a:p>
          <a:endParaRPr lang="es-CL"/>
        </a:p>
      </dgm:t>
    </dgm:pt>
    <dgm:pt modelId="{3304B6E1-A61F-43A7-ACD5-6E3A153275D5}">
      <dgm:prSet custT="1"/>
      <dgm:spPr/>
      <dgm:t>
        <a:bodyPr/>
        <a:lstStyle/>
        <a:p>
          <a:r>
            <a:rPr lang="es-CL" sz="2400" dirty="0"/>
            <a:t>¿Qué es la competencia</a:t>
          </a:r>
          <a:r>
            <a:rPr lang="es-CL" sz="2000" dirty="0"/>
            <a:t>?</a:t>
          </a:r>
          <a:endParaRPr lang="es-CL" sz="2400" dirty="0"/>
        </a:p>
      </dgm:t>
    </dgm:pt>
    <dgm:pt modelId="{E4EBFDCB-B299-4821-8418-82E8FF7F84A8}" type="parTrans" cxnId="{38CF6F68-A56F-4E69-85F1-E39A2257FB2D}">
      <dgm:prSet/>
      <dgm:spPr/>
      <dgm:t>
        <a:bodyPr/>
        <a:lstStyle/>
        <a:p>
          <a:endParaRPr lang="es-CL"/>
        </a:p>
      </dgm:t>
    </dgm:pt>
    <dgm:pt modelId="{C054E353-C5D6-412C-B5EA-D9CA938DBE4D}" type="sibTrans" cxnId="{38CF6F68-A56F-4E69-85F1-E39A2257FB2D}">
      <dgm:prSet/>
      <dgm:spPr/>
      <dgm:t>
        <a:bodyPr/>
        <a:lstStyle/>
        <a:p>
          <a:endParaRPr lang="es-CL"/>
        </a:p>
      </dgm:t>
    </dgm:pt>
    <dgm:pt modelId="{0A81E23E-DBF7-4B47-8234-D72B6A1C758D}">
      <dgm:prSet custT="1"/>
      <dgm:spPr/>
      <dgm:t>
        <a:bodyPr/>
        <a:lstStyle/>
        <a:p>
          <a:r>
            <a:rPr lang="es-CL" sz="1600" b="1" dirty="0"/>
            <a:t>¿Por qué competir?</a:t>
          </a:r>
          <a:endParaRPr lang="es-CL" sz="1600" dirty="0"/>
        </a:p>
      </dgm:t>
    </dgm:pt>
    <dgm:pt modelId="{8DC5B8E4-89D1-4C29-B14E-EE4653C5DEAF}" type="parTrans" cxnId="{EA59B111-1F5E-4F6A-B9B9-8A62AD5F3561}">
      <dgm:prSet/>
      <dgm:spPr/>
      <dgm:t>
        <a:bodyPr/>
        <a:lstStyle/>
        <a:p>
          <a:endParaRPr lang="es-CL"/>
        </a:p>
      </dgm:t>
    </dgm:pt>
    <dgm:pt modelId="{A8194CC0-59B6-4DCD-8B60-AF780B91BA43}" type="sibTrans" cxnId="{EA59B111-1F5E-4F6A-B9B9-8A62AD5F3561}">
      <dgm:prSet/>
      <dgm:spPr/>
      <dgm:t>
        <a:bodyPr/>
        <a:lstStyle/>
        <a:p>
          <a:endParaRPr lang="es-CL"/>
        </a:p>
      </dgm:t>
    </dgm:pt>
    <dgm:pt modelId="{1DE74A31-2A11-4624-AC4F-D3F4195B9D22}">
      <dgm:prSet custT="1"/>
      <dgm:spPr/>
      <dgm:t>
        <a:bodyPr/>
        <a:lstStyle/>
        <a:p>
          <a:r>
            <a:rPr lang="es-CL" sz="1600" b="1" dirty="0"/>
            <a:t>Poder de mercado</a:t>
          </a:r>
        </a:p>
      </dgm:t>
    </dgm:pt>
    <dgm:pt modelId="{713BA461-63FC-4863-BE3B-C3AFAE4C17D6}" type="parTrans" cxnId="{9BECB663-86A2-4623-A948-83B194DFE56D}">
      <dgm:prSet/>
      <dgm:spPr/>
      <dgm:t>
        <a:bodyPr/>
        <a:lstStyle/>
        <a:p>
          <a:endParaRPr lang="es-CL"/>
        </a:p>
      </dgm:t>
    </dgm:pt>
    <dgm:pt modelId="{264769FB-AC30-40B3-B1C9-DB7E75D135FD}" type="sibTrans" cxnId="{9BECB663-86A2-4623-A948-83B194DFE56D}">
      <dgm:prSet/>
      <dgm:spPr/>
      <dgm:t>
        <a:bodyPr/>
        <a:lstStyle/>
        <a:p>
          <a:endParaRPr lang="es-CL"/>
        </a:p>
      </dgm:t>
    </dgm:pt>
    <dgm:pt modelId="{07B60F14-0E48-4D34-9AF4-D9533EC01D26}">
      <dgm:prSet custT="1"/>
      <dgm:spPr/>
      <dgm:t>
        <a:bodyPr/>
        <a:lstStyle/>
        <a:p>
          <a:r>
            <a:rPr lang="es-CL" sz="1600" b="1" kern="1200" noProof="0" dirty="0">
              <a:solidFill>
                <a:prstClr val="black">
                  <a:hueOff val="0"/>
                  <a:satOff val="0"/>
                  <a:lumOff val="0"/>
                  <a:alphaOff val="0"/>
                </a:prstClr>
              </a:solidFill>
              <a:latin typeface="Gill Sans MT" panose="020B0502020104020203"/>
              <a:ea typeface="+mn-ea"/>
              <a:cs typeface="+mn-cs"/>
            </a:rPr>
            <a:t>Estudios de mercados.</a:t>
          </a:r>
        </a:p>
      </dgm:t>
    </dgm:pt>
    <dgm:pt modelId="{E52D3104-9AC4-4307-9085-EBE1F839699A}" type="parTrans" cxnId="{83682D20-19C8-4D02-BB21-4006A7C72D32}">
      <dgm:prSet/>
      <dgm:spPr/>
      <dgm:t>
        <a:bodyPr/>
        <a:lstStyle/>
        <a:p>
          <a:endParaRPr lang="es-CL"/>
        </a:p>
      </dgm:t>
    </dgm:pt>
    <dgm:pt modelId="{7AE2B514-0943-464B-91C6-9B506202E4C2}" type="sibTrans" cxnId="{83682D20-19C8-4D02-BB21-4006A7C72D32}">
      <dgm:prSet/>
      <dgm:spPr/>
      <dgm:t>
        <a:bodyPr/>
        <a:lstStyle/>
        <a:p>
          <a:endParaRPr lang="es-CL"/>
        </a:p>
      </dgm:t>
    </dgm:pt>
    <dgm:pt modelId="{41380777-203D-4304-9C3F-3F0264CE001F}">
      <dgm:prSet custT="1"/>
      <dgm:spPr/>
      <dgm:t>
        <a:bodyPr/>
        <a:lstStyle/>
        <a:p>
          <a:pPr marL="171450" lvl="1" indent="-171450" algn="l" defTabSz="711200">
            <a:lnSpc>
              <a:spcPct val="90000"/>
            </a:lnSpc>
            <a:spcBef>
              <a:spcPct val="0"/>
            </a:spcBef>
            <a:spcAft>
              <a:spcPct val="15000"/>
            </a:spcAft>
            <a:buFont typeface="Arial" panose="020B0604020202020204" pitchFamily="34" charset="0"/>
            <a:buChar char="•"/>
          </a:pPr>
          <a:r>
            <a:rPr lang="es-CL" sz="1600" b="1" kern="1200" noProof="0" dirty="0">
              <a:solidFill>
                <a:prstClr val="black">
                  <a:hueOff val="0"/>
                  <a:satOff val="0"/>
                  <a:lumOff val="0"/>
                  <a:alphaOff val="0"/>
                </a:prstClr>
              </a:solidFill>
              <a:latin typeface="Gill Sans MT" panose="020B0502020104020203"/>
              <a:ea typeface="+mn-ea"/>
              <a:cs typeface="+mn-cs"/>
            </a:rPr>
            <a:t>Control de fusiones.</a:t>
          </a:r>
          <a:endParaRPr lang="es-CL" sz="1600" b="1" kern="1200" dirty="0">
            <a:solidFill>
              <a:prstClr val="black">
                <a:hueOff val="0"/>
                <a:satOff val="0"/>
                <a:lumOff val="0"/>
                <a:alphaOff val="0"/>
              </a:prstClr>
            </a:solidFill>
            <a:latin typeface="Gill Sans MT" panose="020B0502020104020203"/>
            <a:ea typeface="+mn-ea"/>
            <a:cs typeface="+mn-cs"/>
          </a:endParaRPr>
        </a:p>
      </dgm:t>
    </dgm:pt>
    <dgm:pt modelId="{28DF181D-5F73-4B86-8B85-888CD67BBB46}" type="parTrans" cxnId="{6886626B-0E9A-480F-A177-C5609B14AFEC}">
      <dgm:prSet/>
      <dgm:spPr/>
      <dgm:t>
        <a:bodyPr/>
        <a:lstStyle/>
        <a:p>
          <a:endParaRPr lang="es-CL"/>
        </a:p>
      </dgm:t>
    </dgm:pt>
    <dgm:pt modelId="{6C72ADC8-AB57-410C-A028-F9A369634722}" type="sibTrans" cxnId="{6886626B-0E9A-480F-A177-C5609B14AFEC}">
      <dgm:prSet/>
      <dgm:spPr/>
      <dgm:t>
        <a:bodyPr/>
        <a:lstStyle/>
        <a:p>
          <a:endParaRPr lang="es-CL"/>
        </a:p>
      </dgm:t>
    </dgm:pt>
    <dgm:pt modelId="{46B6BAFB-457B-40FC-B062-72DAEDED4E60}">
      <dgm:prSet custT="1"/>
      <dgm:spPr/>
      <dgm:t>
        <a:bodyPr/>
        <a:lstStyle/>
        <a:p>
          <a:r>
            <a:rPr lang="es-CL" sz="1600" b="1" dirty="0"/>
            <a:t>Institucionalidad de libre competencia</a:t>
          </a:r>
          <a:r>
            <a:rPr lang="es-CL" sz="1200" b="1" dirty="0"/>
            <a:t>.</a:t>
          </a:r>
        </a:p>
      </dgm:t>
    </dgm:pt>
    <dgm:pt modelId="{55DC91C0-CBFD-4EA3-A864-E90BA7478D16}" type="parTrans" cxnId="{EA66D7FE-C39D-4CB0-BF6F-86F7F2ECDC3E}">
      <dgm:prSet/>
      <dgm:spPr/>
      <dgm:t>
        <a:bodyPr/>
        <a:lstStyle/>
        <a:p>
          <a:endParaRPr lang="es-ES"/>
        </a:p>
      </dgm:t>
    </dgm:pt>
    <dgm:pt modelId="{3FC82CF6-8ED9-465B-BF13-2158726AD181}" type="sibTrans" cxnId="{EA66D7FE-C39D-4CB0-BF6F-86F7F2ECDC3E}">
      <dgm:prSet/>
      <dgm:spPr/>
      <dgm:t>
        <a:bodyPr/>
        <a:lstStyle/>
        <a:p>
          <a:endParaRPr lang="es-ES"/>
        </a:p>
      </dgm:t>
    </dgm:pt>
    <dgm:pt modelId="{EFBD277A-DBDB-4490-A8EE-856C76A2D784}">
      <dgm:prSet custT="1"/>
      <dgm:spPr/>
      <dgm:t>
        <a:bodyPr/>
        <a:lstStyle/>
        <a:p>
          <a:pPr marL="171450" lvl="1" indent="-171450" algn="l" defTabSz="711200">
            <a:lnSpc>
              <a:spcPct val="90000"/>
            </a:lnSpc>
            <a:spcBef>
              <a:spcPct val="0"/>
            </a:spcBef>
            <a:spcAft>
              <a:spcPct val="15000"/>
            </a:spcAft>
            <a:buFont typeface="Arial" panose="020B0604020202020204" pitchFamily="34" charset="0"/>
            <a:buChar char="•"/>
          </a:pPr>
          <a:r>
            <a:rPr lang="es-CL" sz="1600" b="1" kern="1200" dirty="0">
              <a:solidFill>
                <a:prstClr val="black">
                  <a:hueOff val="0"/>
                  <a:satOff val="0"/>
                  <a:lumOff val="0"/>
                  <a:alphaOff val="0"/>
                </a:prstClr>
              </a:solidFill>
              <a:latin typeface="Gill Sans MT" panose="020B0502020104020203"/>
              <a:ea typeface="+mn-ea"/>
              <a:cs typeface="+mn-cs"/>
            </a:rPr>
            <a:t>Antimonopolios</a:t>
          </a:r>
        </a:p>
      </dgm:t>
    </dgm:pt>
    <dgm:pt modelId="{694DCCF4-AF2B-4484-84A1-3B73C8FA7CFC}" type="parTrans" cxnId="{803DBC7E-2516-464B-A54E-7BE0CAD3833A}">
      <dgm:prSet/>
      <dgm:spPr/>
    </dgm:pt>
    <dgm:pt modelId="{3F57D2C2-6385-4D85-804F-669B9DE9856B}" type="sibTrans" cxnId="{803DBC7E-2516-464B-A54E-7BE0CAD3833A}">
      <dgm:prSet/>
      <dgm:spPr/>
    </dgm:pt>
    <dgm:pt modelId="{3043FCEC-E0DB-49A4-A1F2-E3E7D8951DA7}" type="pres">
      <dgm:prSet presAssocID="{BFA99555-6195-490E-8901-250043030CBB}" presName="linear" presStyleCnt="0">
        <dgm:presLayoutVars>
          <dgm:dir/>
          <dgm:animLvl val="lvl"/>
          <dgm:resizeHandles val="exact"/>
        </dgm:presLayoutVars>
      </dgm:prSet>
      <dgm:spPr/>
    </dgm:pt>
    <dgm:pt modelId="{1E07AC13-A492-4B1B-844D-9A5D38DE7538}" type="pres">
      <dgm:prSet presAssocID="{3304B6E1-A61F-43A7-ACD5-6E3A153275D5}" presName="parentLin" presStyleCnt="0"/>
      <dgm:spPr/>
    </dgm:pt>
    <dgm:pt modelId="{1911E99A-567C-4FE2-87D1-F91DEAFF44A3}" type="pres">
      <dgm:prSet presAssocID="{3304B6E1-A61F-43A7-ACD5-6E3A153275D5}" presName="parentLeftMargin" presStyleLbl="node1" presStyleIdx="0" presStyleCnt="3"/>
      <dgm:spPr/>
    </dgm:pt>
    <dgm:pt modelId="{99E10880-4B05-4D11-AF17-C7AE404F2C07}" type="pres">
      <dgm:prSet presAssocID="{3304B6E1-A61F-43A7-ACD5-6E3A153275D5}" presName="parentText" presStyleLbl="node1" presStyleIdx="0" presStyleCnt="3">
        <dgm:presLayoutVars>
          <dgm:chMax val="0"/>
          <dgm:bulletEnabled val="1"/>
        </dgm:presLayoutVars>
      </dgm:prSet>
      <dgm:spPr/>
    </dgm:pt>
    <dgm:pt modelId="{22925922-EB63-4FE5-80B1-4E37597E55A4}" type="pres">
      <dgm:prSet presAssocID="{3304B6E1-A61F-43A7-ACD5-6E3A153275D5}" presName="negativeSpace" presStyleCnt="0"/>
      <dgm:spPr/>
    </dgm:pt>
    <dgm:pt modelId="{C0E14624-615F-47C8-AB85-05B7726FFA70}" type="pres">
      <dgm:prSet presAssocID="{3304B6E1-A61F-43A7-ACD5-6E3A153275D5}" presName="childText" presStyleLbl="conFgAcc1" presStyleIdx="0" presStyleCnt="3">
        <dgm:presLayoutVars>
          <dgm:bulletEnabled val="1"/>
        </dgm:presLayoutVars>
      </dgm:prSet>
      <dgm:spPr/>
    </dgm:pt>
    <dgm:pt modelId="{DDA9D40A-AB44-4D7B-AC82-4D569CBBC78D}" type="pres">
      <dgm:prSet presAssocID="{C054E353-C5D6-412C-B5EA-D9CA938DBE4D}" presName="spaceBetweenRectangles" presStyleCnt="0"/>
      <dgm:spPr/>
    </dgm:pt>
    <dgm:pt modelId="{BFF15D29-E56F-445A-BD6F-AE70D0F69883}" type="pres">
      <dgm:prSet presAssocID="{8B89F765-04C0-42FA-B63E-FC1860633D05}" presName="parentLin" presStyleCnt="0"/>
      <dgm:spPr/>
    </dgm:pt>
    <dgm:pt modelId="{4A7AAB3D-58CF-44A0-B373-A7A659952E24}" type="pres">
      <dgm:prSet presAssocID="{8B89F765-04C0-42FA-B63E-FC1860633D05}" presName="parentLeftMargin" presStyleLbl="node1" presStyleIdx="0" presStyleCnt="3"/>
      <dgm:spPr/>
    </dgm:pt>
    <dgm:pt modelId="{ACEE5B2B-90FC-49F4-BEB9-272DE8F572F0}" type="pres">
      <dgm:prSet presAssocID="{8B89F765-04C0-42FA-B63E-FC1860633D05}" presName="parentText" presStyleLbl="node1" presStyleIdx="1" presStyleCnt="3">
        <dgm:presLayoutVars>
          <dgm:chMax val="0"/>
          <dgm:bulletEnabled val="1"/>
        </dgm:presLayoutVars>
      </dgm:prSet>
      <dgm:spPr/>
    </dgm:pt>
    <dgm:pt modelId="{2E5273D9-CE5D-475D-9914-E90FB1D6F5A5}" type="pres">
      <dgm:prSet presAssocID="{8B89F765-04C0-42FA-B63E-FC1860633D05}" presName="negativeSpace" presStyleCnt="0"/>
      <dgm:spPr/>
    </dgm:pt>
    <dgm:pt modelId="{7E116B9A-A8FD-4AF3-AA7C-3F05F7818C14}" type="pres">
      <dgm:prSet presAssocID="{8B89F765-04C0-42FA-B63E-FC1860633D05}" presName="childText" presStyleLbl="conFgAcc1" presStyleIdx="1" presStyleCnt="3">
        <dgm:presLayoutVars>
          <dgm:bulletEnabled val="1"/>
        </dgm:presLayoutVars>
      </dgm:prSet>
      <dgm:spPr/>
    </dgm:pt>
    <dgm:pt modelId="{8FEBA478-2B28-4CBE-ADEF-99B1CFE01A6A}" type="pres">
      <dgm:prSet presAssocID="{F14835C4-545E-4CD4-AF84-F7A6C683B072}" presName="spaceBetweenRectangles" presStyleCnt="0"/>
      <dgm:spPr/>
    </dgm:pt>
    <dgm:pt modelId="{99F36F5C-5537-454C-86DE-77190F424452}" type="pres">
      <dgm:prSet presAssocID="{D852B138-57E5-4933-8D26-10A8A38236A2}" presName="parentLin" presStyleCnt="0"/>
      <dgm:spPr/>
    </dgm:pt>
    <dgm:pt modelId="{7F6D50FF-DB4C-4CB4-876B-4300B6378CD8}" type="pres">
      <dgm:prSet presAssocID="{D852B138-57E5-4933-8D26-10A8A38236A2}" presName="parentLeftMargin" presStyleLbl="node1" presStyleIdx="1" presStyleCnt="3"/>
      <dgm:spPr/>
    </dgm:pt>
    <dgm:pt modelId="{810219E8-5041-474B-9B8F-24B650828D68}" type="pres">
      <dgm:prSet presAssocID="{D852B138-57E5-4933-8D26-10A8A38236A2}" presName="parentText" presStyleLbl="node1" presStyleIdx="2" presStyleCnt="3">
        <dgm:presLayoutVars>
          <dgm:chMax val="0"/>
          <dgm:bulletEnabled val="1"/>
        </dgm:presLayoutVars>
      </dgm:prSet>
      <dgm:spPr/>
    </dgm:pt>
    <dgm:pt modelId="{3B8CF7A7-E686-4C42-9AC6-06A5CF455CBD}" type="pres">
      <dgm:prSet presAssocID="{D852B138-57E5-4933-8D26-10A8A38236A2}" presName="negativeSpace" presStyleCnt="0"/>
      <dgm:spPr/>
    </dgm:pt>
    <dgm:pt modelId="{93745A84-3F89-4C38-845E-9BEA9DD8FE5A}" type="pres">
      <dgm:prSet presAssocID="{D852B138-57E5-4933-8D26-10A8A38236A2}" presName="childText" presStyleLbl="conFgAcc1" presStyleIdx="2" presStyleCnt="3">
        <dgm:presLayoutVars>
          <dgm:bulletEnabled val="1"/>
        </dgm:presLayoutVars>
      </dgm:prSet>
      <dgm:spPr/>
    </dgm:pt>
  </dgm:ptLst>
  <dgm:cxnLst>
    <dgm:cxn modelId="{B7867E00-740B-4751-8164-60FBDF42337C}" srcId="{BFA99555-6195-490E-8901-250043030CBB}" destId="{8B89F765-04C0-42FA-B63E-FC1860633D05}" srcOrd="1" destOrd="0" parTransId="{65498CBF-9CA9-4C16-B699-650C4E0C09E0}" sibTransId="{F14835C4-545E-4CD4-AF84-F7A6C683B072}"/>
    <dgm:cxn modelId="{50826703-0D90-4C8C-B5E7-9A5434D0F0B1}" srcId="{8B89F765-04C0-42FA-B63E-FC1860633D05}" destId="{95BF336A-AF99-4ED0-906D-548C45A9B1DB}" srcOrd="0" destOrd="0" parTransId="{D2BD4C64-036A-4170-ACC1-0180BA39591E}" sibTransId="{D2CE7619-95F0-468A-8107-4D69192BD728}"/>
    <dgm:cxn modelId="{B50B2209-D406-4B6A-B461-65BC3C06E048}" type="presOf" srcId="{3304B6E1-A61F-43A7-ACD5-6E3A153275D5}" destId="{99E10880-4B05-4D11-AF17-C7AE404F2C07}" srcOrd="1" destOrd="0" presId="urn:microsoft.com/office/officeart/2005/8/layout/list1"/>
    <dgm:cxn modelId="{EA59B111-1F5E-4F6A-B9B9-8A62AD5F3561}" srcId="{3304B6E1-A61F-43A7-ACD5-6E3A153275D5}" destId="{0A81E23E-DBF7-4B47-8234-D72B6A1C758D}" srcOrd="0" destOrd="0" parTransId="{8DC5B8E4-89D1-4C29-B14E-EE4653C5DEAF}" sibTransId="{A8194CC0-59B6-4DCD-8B60-AF780B91BA43}"/>
    <dgm:cxn modelId="{0557641F-E109-42C5-85D3-E6035842DB2F}" srcId="{BFA99555-6195-490E-8901-250043030CBB}" destId="{D852B138-57E5-4933-8D26-10A8A38236A2}" srcOrd="2" destOrd="0" parTransId="{52937AAF-4B3C-4BD9-B4CB-982FB3DA4AF5}" sibTransId="{0BA46D40-BD0E-4A17-AA08-473ABF6FD363}"/>
    <dgm:cxn modelId="{48FCBD1F-EE4D-4C30-AA7D-AF7E55350ABA}" type="presOf" srcId="{EFBD277A-DBDB-4490-A8EE-856C76A2D784}" destId="{7E116B9A-A8FD-4AF3-AA7C-3F05F7818C14}" srcOrd="0" destOrd="1" presId="urn:microsoft.com/office/officeart/2005/8/layout/list1"/>
    <dgm:cxn modelId="{83682D20-19C8-4D02-BB21-4006A7C72D32}" srcId="{D852B138-57E5-4933-8D26-10A8A38236A2}" destId="{07B60F14-0E48-4D34-9AF4-D9533EC01D26}" srcOrd="0" destOrd="0" parTransId="{E52D3104-9AC4-4307-9085-EBE1F839699A}" sibTransId="{7AE2B514-0943-464B-91C6-9B506202E4C2}"/>
    <dgm:cxn modelId="{9BECB663-86A2-4623-A948-83B194DFE56D}" srcId="{3304B6E1-A61F-43A7-ACD5-6E3A153275D5}" destId="{1DE74A31-2A11-4624-AC4F-D3F4195B9D22}" srcOrd="1" destOrd="0" parTransId="{713BA461-63FC-4863-BE3B-C3AFAE4C17D6}" sibTransId="{264769FB-AC30-40B3-B1C9-DB7E75D135FD}"/>
    <dgm:cxn modelId="{2FB32348-9B21-460A-B27A-52F054D30423}" type="presOf" srcId="{46B6BAFB-457B-40FC-B062-72DAEDED4E60}" destId="{C0E14624-615F-47C8-AB85-05B7726FFA70}" srcOrd="0" destOrd="2" presId="urn:microsoft.com/office/officeart/2005/8/layout/list1"/>
    <dgm:cxn modelId="{38CF6F68-A56F-4E69-85F1-E39A2257FB2D}" srcId="{BFA99555-6195-490E-8901-250043030CBB}" destId="{3304B6E1-A61F-43A7-ACD5-6E3A153275D5}" srcOrd="0" destOrd="0" parTransId="{E4EBFDCB-B299-4821-8418-82E8FF7F84A8}" sibTransId="{C054E353-C5D6-412C-B5EA-D9CA938DBE4D}"/>
    <dgm:cxn modelId="{BB79EE6A-EE6E-40A9-BB31-E3A4AACDD2C5}" type="presOf" srcId="{3304B6E1-A61F-43A7-ACD5-6E3A153275D5}" destId="{1911E99A-567C-4FE2-87D1-F91DEAFF44A3}" srcOrd="0" destOrd="0" presId="urn:microsoft.com/office/officeart/2005/8/layout/list1"/>
    <dgm:cxn modelId="{6886626B-0E9A-480F-A177-C5609B14AFEC}" srcId="{8B89F765-04C0-42FA-B63E-FC1860633D05}" destId="{41380777-203D-4304-9C3F-3F0264CE001F}" srcOrd="2" destOrd="0" parTransId="{28DF181D-5F73-4B86-8B85-888CD67BBB46}" sibTransId="{6C72ADC8-AB57-410C-A028-F9A369634722}"/>
    <dgm:cxn modelId="{803DBC7E-2516-464B-A54E-7BE0CAD3833A}" srcId="{8B89F765-04C0-42FA-B63E-FC1860633D05}" destId="{EFBD277A-DBDB-4490-A8EE-856C76A2D784}" srcOrd="1" destOrd="0" parTransId="{694DCCF4-AF2B-4484-84A1-3B73C8FA7CFC}" sibTransId="{3F57D2C2-6385-4D85-804F-669B9DE9856B}"/>
    <dgm:cxn modelId="{ABC6729F-DA9A-47C7-8295-33AABD7BD0A0}" type="presOf" srcId="{D852B138-57E5-4933-8D26-10A8A38236A2}" destId="{7F6D50FF-DB4C-4CB4-876B-4300B6378CD8}" srcOrd="0" destOrd="0" presId="urn:microsoft.com/office/officeart/2005/8/layout/list1"/>
    <dgm:cxn modelId="{ECE442A5-391A-4A98-AA88-4277EEF9686E}" type="presOf" srcId="{1DE74A31-2A11-4624-AC4F-D3F4195B9D22}" destId="{C0E14624-615F-47C8-AB85-05B7726FFA70}" srcOrd="0" destOrd="1" presId="urn:microsoft.com/office/officeart/2005/8/layout/list1"/>
    <dgm:cxn modelId="{968186AB-FDC5-4D55-942A-2D67F7FCCA3A}" type="presOf" srcId="{BFA99555-6195-490E-8901-250043030CBB}" destId="{3043FCEC-E0DB-49A4-A1F2-E3E7D8951DA7}" srcOrd="0" destOrd="0" presId="urn:microsoft.com/office/officeart/2005/8/layout/list1"/>
    <dgm:cxn modelId="{1819FDB0-081F-4CBD-B2CA-13FF12517FF8}" type="presOf" srcId="{8B89F765-04C0-42FA-B63E-FC1860633D05}" destId="{4A7AAB3D-58CF-44A0-B373-A7A659952E24}" srcOrd="0" destOrd="0" presId="urn:microsoft.com/office/officeart/2005/8/layout/list1"/>
    <dgm:cxn modelId="{C5B606B5-D1CD-43CD-AA3D-306C81CBA3DC}" type="presOf" srcId="{0A81E23E-DBF7-4B47-8234-D72B6A1C758D}" destId="{C0E14624-615F-47C8-AB85-05B7726FFA70}" srcOrd="0" destOrd="0" presId="urn:microsoft.com/office/officeart/2005/8/layout/list1"/>
    <dgm:cxn modelId="{FF4F69CE-6BF6-4821-AC8D-6124AE592B1E}" type="presOf" srcId="{D852B138-57E5-4933-8D26-10A8A38236A2}" destId="{810219E8-5041-474B-9B8F-24B650828D68}" srcOrd="1" destOrd="0" presId="urn:microsoft.com/office/officeart/2005/8/layout/list1"/>
    <dgm:cxn modelId="{FDDA40DA-685D-4DA2-809A-655806654FD1}" type="presOf" srcId="{8B89F765-04C0-42FA-B63E-FC1860633D05}" destId="{ACEE5B2B-90FC-49F4-BEB9-272DE8F572F0}" srcOrd="1" destOrd="0" presId="urn:microsoft.com/office/officeart/2005/8/layout/list1"/>
    <dgm:cxn modelId="{F37BFDE0-D4B8-44D0-89D3-204B08CAA2CC}" type="presOf" srcId="{95BF336A-AF99-4ED0-906D-548C45A9B1DB}" destId="{7E116B9A-A8FD-4AF3-AA7C-3F05F7818C14}" srcOrd="0" destOrd="0" presId="urn:microsoft.com/office/officeart/2005/8/layout/list1"/>
    <dgm:cxn modelId="{5AE285E1-186D-4254-A344-EC0163408CC8}" type="presOf" srcId="{41380777-203D-4304-9C3F-3F0264CE001F}" destId="{7E116B9A-A8FD-4AF3-AA7C-3F05F7818C14}" srcOrd="0" destOrd="2" presId="urn:microsoft.com/office/officeart/2005/8/layout/list1"/>
    <dgm:cxn modelId="{36CF1AEA-DBC6-4A58-848A-34B3915E154D}" type="presOf" srcId="{07B60F14-0E48-4D34-9AF4-D9533EC01D26}" destId="{93745A84-3F89-4C38-845E-9BEA9DD8FE5A}" srcOrd="0" destOrd="0" presId="urn:microsoft.com/office/officeart/2005/8/layout/list1"/>
    <dgm:cxn modelId="{EA66D7FE-C39D-4CB0-BF6F-86F7F2ECDC3E}" srcId="{3304B6E1-A61F-43A7-ACD5-6E3A153275D5}" destId="{46B6BAFB-457B-40FC-B062-72DAEDED4E60}" srcOrd="2" destOrd="0" parTransId="{55DC91C0-CBFD-4EA3-A864-E90BA7478D16}" sibTransId="{3FC82CF6-8ED9-465B-BF13-2158726AD181}"/>
    <dgm:cxn modelId="{84C378AD-81EF-49F5-9EF9-7B93E1234C26}" type="presParOf" srcId="{3043FCEC-E0DB-49A4-A1F2-E3E7D8951DA7}" destId="{1E07AC13-A492-4B1B-844D-9A5D38DE7538}" srcOrd="0" destOrd="0" presId="urn:microsoft.com/office/officeart/2005/8/layout/list1"/>
    <dgm:cxn modelId="{D0AE9CF4-3EA0-4E11-AA49-5D7E9E3C8A13}" type="presParOf" srcId="{1E07AC13-A492-4B1B-844D-9A5D38DE7538}" destId="{1911E99A-567C-4FE2-87D1-F91DEAFF44A3}" srcOrd="0" destOrd="0" presId="urn:microsoft.com/office/officeart/2005/8/layout/list1"/>
    <dgm:cxn modelId="{2331EC29-0F65-4535-A1FF-77587899E1A1}" type="presParOf" srcId="{1E07AC13-A492-4B1B-844D-9A5D38DE7538}" destId="{99E10880-4B05-4D11-AF17-C7AE404F2C07}" srcOrd="1" destOrd="0" presId="urn:microsoft.com/office/officeart/2005/8/layout/list1"/>
    <dgm:cxn modelId="{5C62107A-92A0-40E6-AE58-6382EDA505D0}" type="presParOf" srcId="{3043FCEC-E0DB-49A4-A1F2-E3E7D8951DA7}" destId="{22925922-EB63-4FE5-80B1-4E37597E55A4}" srcOrd="1" destOrd="0" presId="urn:microsoft.com/office/officeart/2005/8/layout/list1"/>
    <dgm:cxn modelId="{B798F78B-2065-4F4A-A691-A7C7368B4107}" type="presParOf" srcId="{3043FCEC-E0DB-49A4-A1F2-E3E7D8951DA7}" destId="{C0E14624-615F-47C8-AB85-05B7726FFA70}" srcOrd="2" destOrd="0" presId="urn:microsoft.com/office/officeart/2005/8/layout/list1"/>
    <dgm:cxn modelId="{0C1307B5-E5C0-40A4-AC3C-5C4CF3BE0465}" type="presParOf" srcId="{3043FCEC-E0DB-49A4-A1F2-E3E7D8951DA7}" destId="{DDA9D40A-AB44-4D7B-AC82-4D569CBBC78D}" srcOrd="3" destOrd="0" presId="urn:microsoft.com/office/officeart/2005/8/layout/list1"/>
    <dgm:cxn modelId="{804A8DF9-FF2E-4F85-9171-C94AC751D495}" type="presParOf" srcId="{3043FCEC-E0DB-49A4-A1F2-E3E7D8951DA7}" destId="{BFF15D29-E56F-445A-BD6F-AE70D0F69883}" srcOrd="4" destOrd="0" presId="urn:microsoft.com/office/officeart/2005/8/layout/list1"/>
    <dgm:cxn modelId="{BF5090EF-9F3F-4DF0-8EAF-81DC37F1CB76}" type="presParOf" srcId="{BFF15D29-E56F-445A-BD6F-AE70D0F69883}" destId="{4A7AAB3D-58CF-44A0-B373-A7A659952E24}" srcOrd="0" destOrd="0" presId="urn:microsoft.com/office/officeart/2005/8/layout/list1"/>
    <dgm:cxn modelId="{6EC9C790-32EC-4455-93BD-4ECB024648F6}" type="presParOf" srcId="{BFF15D29-E56F-445A-BD6F-AE70D0F69883}" destId="{ACEE5B2B-90FC-49F4-BEB9-272DE8F572F0}" srcOrd="1" destOrd="0" presId="urn:microsoft.com/office/officeart/2005/8/layout/list1"/>
    <dgm:cxn modelId="{6B582BD1-B06A-412D-9E2E-F6EAFE743EA1}" type="presParOf" srcId="{3043FCEC-E0DB-49A4-A1F2-E3E7D8951DA7}" destId="{2E5273D9-CE5D-475D-9914-E90FB1D6F5A5}" srcOrd="5" destOrd="0" presId="urn:microsoft.com/office/officeart/2005/8/layout/list1"/>
    <dgm:cxn modelId="{B6F22E54-938A-411C-8E6B-AF6448578F54}" type="presParOf" srcId="{3043FCEC-E0DB-49A4-A1F2-E3E7D8951DA7}" destId="{7E116B9A-A8FD-4AF3-AA7C-3F05F7818C14}" srcOrd="6" destOrd="0" presId="urn:microsoft.com/office/officeart/2005/8/layout/list1"/>
    <dgm:cxn modelId="{5DFEF3EE-274D-4B67-8010-0B7CF9D7DE3C}" type="presParOf" srcId="{3043FCEC-E0DB-49A4-A1F2-E3E7D8951DA7}" destId="{8FEBA478-2B28-4CBE-ADEF-99B1CFE01A6A}" srcOrd="7" destOrd="0" presId="urn:microsoft.com/office/officeart/2005/8/layout/list1"/>
    <dgm:cxn modelId="{6BEC3D12-28D0-400D-949B-A03DF4A67E79}" type="presParOf" srcId="{3043FCEC-E0DB-49A4-A1F2-E3E7D8951DA7}" destId="{99F36F5C-5537-454C-86DE-77190F424452}" srcOrd="8" destOrd="0" presId="urn:microsoft.com/office/officeart/2005/8/layout/list1"/>
    <dgm:cxn modelId="{E9DED632-A121-4907-950B-D240A31E8EFB}" type="presParOf" srcId="{99F36F5C-5537-454C-86DE-77190F424452}" destId="{7F6D50FF-DB4C-4CB4-876B-4300B6378CD8}" srcOrd="0" destOrd="0" presId="urn:microsoft.com/office/officeart/2005/8/layout/list1"/>
    <dgm:cxn modelId="{7E9C2F95-5C8F-4D0F-BC9A-2D12ABA53180}" type="presParOf" srcId="{99F36F5C-5537-454C-86DE-77190F424452}" destId="{810219E8-5041-474B-9B8F-24B650828D68}" srcOrd="1" destOrd="0" presId="urn:microsoft.com/office/officeart/2005/8/layout/list1"/>
    <dgm:cxn modelId="{883C15B2-3BAB-497A-8553-485370A14E6D}" type="presParOf" srcId="{3043FCEC-E0DB-49A4-A1F2-E3E7D8951DA7}" destId="{3B8CF7A7-E686-4C42-9AC6-06A5CF455CBD}" srcOrd="9" destOrd="0" presId="urn:microsoft.com/office/officeart/2005/8/layout/list1"/>
    <dgm:cxn modelId="{A2916081-90D2-4149-AC1A-6EEE7AA6122C}" type="presParOf" srcId="{3043FCEC-E0DB-49A4-A1F2-E3E7D8951DA7}" destId="{93745A84-3F89-4C38-845E-9BEA9DD8FE5A}"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E14624-615F-47C8-AB85-05B7726FFA70}">
      <dsp:nvSpPr>
        <dsp:cNvPr id="0" name=""/>
        <dsp:cNvSpPr/>
      </dsp:nvSpPr>
      <dsp:spPr>
        <a:xfrm>
          <a:off x="0" y="348994"/>
          <a:ext cx="7012370" cy="1304100"/>
        </a:xfrm>
        <a:prstGeom prst="rect">
          <a:avLst/>
        </a:prstGeom>
        <a:solidFill>
          <a:schemeClr val="lt1">
            <a:alpha val="90000"/>
            <a:hueOff val="0"/>
            <a:satOff val="0"/>
            <a:lumOff val="0"/>
            <a:alphaOff val="0"/>
          </a:schemeClr>
        </a:solidFill>
        <a:ln w="12700" cap="rnd"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44238" tIns="479044" rIns="544238" bIns="113792" numCol="1" spcCol="1270" anchor="t" anchorCtr="0">
          <a:noAutofit/>
        </a:bodyPr>
        <a:lstStyle/>
        <a:p>
          <a:pPr marL="171450" lvl="1" indent="-171450" algn="l" defTabSz="711200">
            <a:lnSpc>
              <a:spcPct val="90000"/>
            </a:lnSpc>
            <a:spcBef>
              <a:spcPct val="0"/>
            </a:spcBef>
            <a:spcAft>
              <a:spcPct val="15000"/>
            </a:spcAft>
            <a:buChar char="•"/>
          </a:pPr>
          <a:r>
            <a:rPr lang="es-CL" sz="1600" b="1" kern="1200" dirty="0"/>
            <a:t>¿Por qué competir?</a:t>
          </a:r>
          <a:endParaRPr lang="es-CL" sz="1600" kern="1200" dirty="0"/>
        </a:p>
        <a:p>
          <a:pPr marL="171450" lvl="1" indent="-171450" algn="l" defTabSz="711200">
            <a:lnSpc>
              <a:spcPct val="90000"/>
            </a:lnSpc>
            <a:spcBef>
              <a:spcPct val="0"/>
            </a:spcBef>
            <a:spcAft>
              <a:spcPct val="15000"/>
            </a:spcAft>
            <a:buChar char="•"/>
          </a:pPr>
          <a:r>
            <a:rPr lang="es-CL" sz="1600" b="1" kern="1200" dirty="0"/>
            <a:t>Poder de mercado</a:t>
          </a:r>
        </a:p>
        <a:p>
          <a:pPr marL="171450" lvl="1" indent="-171450" algn="l" defTabSz="711200">
            <a:lnSpc>
              <a:spcPct val="90000"/>
            </a:lnSpc>
            <a:spcBef>
              <a:spcPct val="0"/>
            </a:spcBef>
            <a:spcAft>
              <a:spcPct val="15000"/>
            </a:spcAft>
            <a:buChar char="•"/>
          </a:pPr>
          <a:r>
            <a:rPr lang="es-CL" sz="1600" b="1" kern="1200" dirty="0"/>
            <a:t>Institucionalidad de libre competencia</a:t>
          </a:r>
          <a:r>
            <a:rPr lang="es-CL" sz="1200" b="1" kern="1200" dirty="0"/>
            <a:t>.</a:t>
          </a:r>
        </a:p>
      </dsp:txBody>
      <dsp:txXfrm>
        <a:off x="0" y="348994"/>
        <a:ext cx="7012370" cy="1304100"/>
      </dsp:txXfrm>
    </dsp:sp>
    <dsp:sp modelId="{99E10880-4B05-4D11-AF17-C7AE404F2C07}">
      <dsp:nvSpPr>
        <dsp:cNvPr id="0" name=""/>
        <dsp:cNvSpPr/>
      </dsp:nvSpPr>
      <dsp:spPr>
        <a:xfrm>
          <a:off x="350618" y="9514"/>
          <a:ext cx="4908659" cy="678960"/>
        </a:xfrm>
        <a:prstGeom prst="roundRect">
          <a:avLst/>
        </a:prstGeom>
        <a:gradFill rotWithShape="0">
          <a:gsLst>
            <a:gs pos="0">
              <a:schemeClr val="accent2">
                <a:hueOff val="0"/>
                <a:satOff val="0"/>
                <a:lumOff val="0"/>
                <a:alphaOff val="0"/>
                <a:tint val="98000"/>
                <a:lumMod val="110000"/>
              </a:schemeClr>
            </a:gs>
            <a:gs pos="84000">
              <a:schemeClr val="accent2">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85536" tIns="0" rIns="185536" bIns="0" numCol="1" spcCol="1270" anchor="ctr" anchorCtr="0">
          <a:noAutofit/>
        </a:bodyPr>
        <a:lstStyle/>
        <a:p>
          <a:pPr marL="0" lvl="0" indent="0" algn="l" defTabSz="1066800">
            <a:lnSpc>
              <a:spcPct val="90000"/>
            </a:lnSpc>
            <a:spcBef>
              <a:spcPct val="0"/>
            </a:spcBef>
            <a:spcAft>
              <a:spcPct val="35000"/>
            </a:spcAft>
            <a:buNone/>
          </a:pPr>
          <a:r>
            <a:rPr lang="es-CL" sz="2400" kern="1200" dirty="0"/>
            <a:t>¿Qué es la competencia</a:t>
          </a:r>
          <a:r>
            <a:rPr lang="es-CL" sz="2000" kern="1200" dirty="0"/>
            <a:t>?</a:t>
          </a:r>
          <a:endParaRPr lang="es-CL" sz="2400" kern="1200" dirty="0"/>
        </a:p>
      </dsp:txBody>
      <dsp:txXfrm>
        <a:off x="383762" y="42658"/>
        <a:ext cx="4842371" cy="612672"/>
      </dsp:txXfrm>
    </dsp:sp>
    <dsp:sp modelId="{7E116B9A-A8FD-4AF3-AA7C-3F05F7818C14}">
      <dsp:nvSpPr>
        <dsp:cNvPr id="0" name=""/>
        <dsp:cNvSpPr/>
      </dsp:nvSpPr>
      <dsp:spPr>
        <a:xfrm>
          <a:off x="0" y="2116774"/>
          <a:ext cx="7012370" cy="1304100"/>
        </a:xfrm>
        <a:prstGeom prst="rect">
          <a:avLst/>
        </a:prstGeom>
        <a:solidFill>
          <a:schemeClr val="lt1">
            <a:alpha val="90000"/>
            <a:hueOff val="0"/>
            <a:satOff val="0"/>
            <a:lumOff val="0"/>
            <a:alphaOff val="0"/>
          </a:schemeClr>
        </a:solidFill>
        <a:ln w="12700" cap="rnd" cmpd="sng" algn="ctr">
          <a:solidFill>
            <a:schemeClr val="accent2">
              <a:hueOff val="-305854"/>
              <a:satOff val="16268"/>
              <a:lumOff val="4705"/>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44238" tIns="479044" rIns="544238" bIns="113792" numCol="1" spcCol="1270" anchor="t" anchorCtr="0">
          <a:noAutofit/>
        </a:bodyPr>
        <a:lstStyle/>
        <a:p>
          <a:pPr marL="171450" lvl="1" indent="-171450" algn="l" defTabSz="711200">
            <a:lnSpc>
              <a:spcPct val="90000"/>
            </a:lnSpc>
            <a:spcBef>
              <a:spcPct val="0"/>
            </a:spcBef>
            <a:spcAft>
              <a:spcPct val="15000"/>
            </a:spcAft>
            <a:buFont typeface="Arial" panose="020B0604020202020204" pitchFamily="34" charset="0"/>
            <a:buChar char="•"/>
          </a:pPr>
          <a:r>
            <a:rPr lang="es-CL" sz="1600" b="1" kern="1200" dirty="0">
              <a:solidFill>
                <a:prstClr val="black">
                  <a:hueOff val="0"/>
                  <a:satOff val="0"/>
                  <a:lumOff val="0"/>
                  <a:alphaOff val="0"/>
                </a:prstClr>
              </a:solidFill>
              <a:latin typeface="Gill Sans MT" panose="020B0502020104020203"/>
              <a:ea typeface="+mn-ea"/>
              <a:cs typeface="+mn-cs"/>
            </a:rPr>
            <a:t>Persecución de carteles.</a:t>
          </a:r>
        </a:p>
        <a:p>
          <a:pPr marL="171450" lvl="1" indent="-171450" algn="l" defTabSz="711200">
            <a:lnSpc>
              <a:spcPct val="90000"/>
            </a:lnSpc>
            <a:spcBef>
              <a:spcPct val="0"/>
            </a:spcBef>
            <a:spcAft>
              <a:spcPct val="15000"/>
            </a:spcAft>
            <a:buFont typeface="Arial" panose="020B0604020202020204" pitchFamily="34" charset="0"/>
            <a:buChar char="•"/>
          </a:pPr>
          <a:r>
            <a:rPr lang="es-CL" sz="1600" b="1" kern="1200" dirty="0">
              <a:solidFill>
                <a:prstClr val="black">
                  <a:hueOff val="0"/>
                  <a:satOff val="0"/>
                  <a:lumOff val="0"/>
                  <a:alphaOff val="0"/>
                </a:prstClr>
              </a:solidFill>
              <a:latin typeface="Gill Sans MT" panose="020B0502020104020203"/>
              <a:ea typeface="+mn-ea"/>
              <a:cs typeface="+mn-cs"/>
            </a:rPr>
            <a:t>Antimonopolios</a:t>
          </a:r>
        </a:p>
        <a:p>
          <a:pPr marL="171450" lvl="1" indent="-171450" algn="l" defTabSz="711200">
            <a:lnSpc>
              <a:spcPct val="90000"/>
            </a:lnSpc>
            <a:spcBef>
              <a:spcPct val="0"/>
            </a:spcBef>
            <a:spcAft>
              <a:spcPct val="15000"/>
            </a:spcAft>
            <a:buFont typeface="Arial" panose="020B0604020202020204" pitchFamily="34" charset="0"/>
            <a:buChar char="•"/>
          </a:pPr>
          <a:r>
            <a:rPr lang="es-CL" sz="1600" b="1" kern="1200" noProof="0" dirty="0">
              <a:solidFill>
                <a:prstClr val="black">
                  <a:hueOff val="0"/>
                  <a:satOff val="0"/>
                  <a:lumOff val="0"/>
                  <a:alphaOff val="0"/>
                </a:prstClr>
              </a:solidFill>
              <a:latin typeface="Gill Sans MT" panose="020B0502020104020203"/>
              <a:ea typeface="+mn-ea"/>
              <a:cs typeface="+mn-cs"/>
            </a:rPr>
            <a:t>Control de fusiones.</a:t>
          </a:r>
          <a:endParaRPr lang="es-CL" sz="1600" b="1" kern="1200" dirty="0">
            <a:solidFill>
              <a:prstClr val="black">
                <a:hueOff val="0"/>
                <a:satOff val="0"/>
                <a:lumOff val="0"/>
                <a:alphaOff val="0"/>
              </a:prstClr>
            </a:solidFill>
            <a:latin typeface="Gill Sans MT" panose="020B0502020104020203"/>
            <a:ea typeface="+mn-ea"/>
            <a:cs typeface="+mn-cs"/>
          </a:endParaRPr>
        </a:p>
      </dsp:txBody>
      <dsp:txXfrm>
        <a:off x="0" y="2116774"/>
        <a:ext cx="7012370" cy="1304100"/>
      </dsp:txXfrm>
    </dsp:sp>
    <dsp:sp modelId="{ACEE5B2B-90FC-49F4-BEB9-272DE8F572F0}">
      <dsp:nvSpPr>
        <dsp:cNvPr id="0" name=""/>
        <dsp:cNvSpPr/>
      </dsp:nvSpPr>
      <dsp:spPr>
        <a:xfrm>
          <a:off x="350618" y="1777294"/>
          <a:ext cx="4908659" cy="678960"/>
        </a:xfrm>
        <a:prstGeom prst="roundRect">
          <a:avLst/>
        </a:prstGeom>
        <a:gradFill rotWithShape="0">
          <a:gsLst>
            <a:gs pos="0">
              <a:schemeClr val="accent2">
                <a:hueOff val="-305854"/>
                <a:satOff val="16268"/>
                <a:lumOff val="4705"/>
                <a:alphaOff val="0"/>
                <a:tint val="98000"/>
                <a:lumMod val="110000"/>
              </a:schemeClr>
            </a:gs>
            <a:gs pos="84000">
              <a:schemeClr val="accent2">
                <a:hueOff val="-305854"/>
                <a:satOff val="16268"/>
                <a:lumOff val="4705"/>
                <a:alphaOff val="0"/>
                <a:shade val="90000"/>
                <a:lumMod val="88000"/>
              </a:schemeClr>
            </a:gs>
          </a:gsLst>
          <a:lin ang="5400000" scaled="0"/>
        </a:gradFill>
        <a:ln>
          <a:noFill/>
        </a:ln>
        <a:effectLst>
          <a:outerShdw blurRad="38100" dist="25400" dir="5400000" rotWithShape="0">
            <a:srgbClr val="000000">
              <a:alpha val="5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85536" tIns="0" rIns="185536" bIns="0" numCol="1" spcCol="1270" anchor="ctr" anchorCtr="0">
          <a:noAutofit/>
        </a:bodyPr>
        <a:lstStyle/>
        <a:p>
          <a:pPr marL="0" lvl="0" indent="0" algn="l" defTabSz="1066800">
            <a:lnSpc>
              <a:spcPct val="90000"/>
            </a:lnSpc>
            <a:spcBef>
              <a:spcPct val="0"/>
            </a:spcBef>
            <a:spcAft>
              <a:spcPct val="35000"/>
            </a:spcAft>
            <a:buNone/>
          </a:pPr>
          <a:r>
            <a:rPr lang="es-CL" sz="2400" kern="1200" noProof="0" dirty="0">
              <a:solidFill>
                <a:prstClr val="white"/>
              </a:solidFill>
              <a:latin typeface="Gill Sans MT" panose="020B0502020104020203"/>
              <a:ea typeface="+mn-ea"/>
              <a:cs typeface="+mn-cs"/>
            </a:rPr>
            <a:t>Atribuciones tradicionales FNE</a:t>
          </a:r>
        </a:p>
      </dsp:txBody>
      <dsp:txXfrm>
        <a:off x="383762" y="1810438"/>
        <a:ext cx="4842371" cy="612672"/>
      </dsp:txXfrm>
    </dsp:sp>
    <dsp:sp modelId="{93745A84-3F89-4C38-845E-9BEA9DD8FE5A}">
      <dsp:nvSpPr>
        <dsp:cNvPr id="0" name=""/>
        <dsp:cNvSpPr/>
      </dsp:nvSpPr>
      <dsp:spPr>
        <a:xfrm>
          <a:off x="0" y="3884554"/>
          <a:ext cx="7012370" cy="815062"/>
        </a:xfrm>
        <a:prstGeom prst="rect">
          <a:avLst/>
        </a:prstGeom>
        <a:solidFill>
          <a:schemeClr val="lt1">
            <a:alpha val="90000"/>
            <a:hueOff val="0"/>
            <a:satOff val="0"/>
            <a:lumOff val="0"/>
            <a:alphaOff val="0"/>
          </a:schemeClr>
        </a:solidFill>
        <a:ln w="12700" cap="rnd" cmpd="sng" algn="ctr">
          <a:solidFill>
            <a:schemeClr val="accent2">
              <a:hueOff val="-611709"/>
              <a:satOff val="32535"/>
              <a:lumOff val="9411"/>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44238" tIns="479044" rIns="544238" bIns="113792" numCol="1" spcCol="1270" anchor="t" anchorCtr="0">
          <a:noAutofit/>
        </a:bodyPr>
        <a:lstStyle/>
        <a:p>
          <a:pPr marL="171450" lvl="1" indent="-171450" algn="l" defTabSz="711200">
            <a:lnSpc>
              <a:spcPct val="90000"/>
            </a:lnSpc>
            <a:spcBef>
              <a:spcPct val="0"/>
            </a:spcBef>
            <a:spcAft>
              <a:spcPct val="15000"/>
            </a:spcAft>
            <a:buChar char="•"/>
          </a:pPr>
          <a:r>
            <a:rPr lang="es-CL" sz="1600" b="1" kern="1200" noProof="0" dirty="0">
              <a:solidFill>
                <a:prstClr val="black">
                  <a:hueOff val="0"/>
                  <a:satOff val="0"/>
                  <a:lumOff val="0"/>
                  <a:alphaOff val="0"/>
                </a:prstClr>
              </a:solidFill>
              <a:latin typeface="Gill Sans MT" panose="020B0502020104020203"/>
              <a:ea typeface="+mn-ea"/>
              <a:cs typeface="+mn-cs"/>
            </a:rPr>
            <a:t>Estudios de mercados.</a:t>
          </a:r>
        </a:p>
      </dsp:txBody>
      <dsp:txXfrm>
        <a:off x="0" y="3884554"/>
        <a:ext cx="7012370" cy="815062"/>
      </dsp:txXfrm>
    </dsp:sp>
    <dsp:sp modelId="{810219E8-5041-474B-9B8F-24B650828D68}">
      <dsp:nvSpPr>
        <dsp:cNvPr id="0" name=""/>
        <dsp:cNvSpPr/>
      </dsp:nvSpPr>
      <dsp:spPr>
        <a:xfrm>
          <a:off x="350618" y="3545074"/>
          <a:ext cx="4908659" cy="678960"/>
        </a:xfrm>
        <a:prstGeom prst="roundRect">
          <a:avLst/>
        </a:prstGeom>
        <a:gradFill rotWithShape="0">
          <a:gsLst>
            <a:gs pos="0">
              <a:schemeClr val="accent2">
                <a:hueOff val="-611709"/>
                <a:satOff val="32535"/>
                <a:lumOff val="9411"/>
                <a:alphaOff val="0"/>
                <a:tint val="98000"/>
                <a:lumMod val="110000"/>
              </a:schemeClr>
            </a:gs>
            <a:gs pos="84000">
              <a:schemeClr val="accent2">
                <a:hueOff val="-611709"/>
                <a:satOff val="32535"/>
                <a:lumOff val="9411"/>
                <a:alphaOff val="0"/>
                <a:shade val="90000"/>
                <a:lumMod val="88000"/>
              </a:schemeClr>
            </a:gs>
          </a:gsLst>
          <a:lin ang="5400000" scaled="0"/>
        </a:gradFill>
        <a:ln>
          <a:noFill/>
        </a:ln>
        <a:effectLst>
          <a:outerShdw blurRad="38100" dist="25400" dir="5400000" rotWithShape="0">
            <a:srgbClr val="000000">
              <a:alpha val="5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85536" tIns="0" rIns="185536" bIns="0" numCol="1" spcCol="1270" anchor="ctr" anchorCtr="0">
          <a:noAutofit/>
        </a:bodyPr>
        <a:lstStyle/>
        <a:p>
          <a:pPr marL="0" lvl="0" indent="0" algn="l" defTabSz="1066800">
            <a:lnSpc>
              <a:spcPct val="90000"/>
            </a:lnSpc>
            <a:spcBef>
              <a:spcPct val="0"/>
            </a:spcBef>
            <a:spcAft>
              <a:spcPct val="35000"/>
            </a:spcAft>
            <a:buNone/>
          </a:pPr>
          <a:r>
            <a:rPr lang="es-CL" sz="2400" kern="1200" noProof="0" dirty="0">
              <a:solidFill>
                <a:prstClr val="white"/>
              </a:solidFill>
              <a:latin typeface="Gill Sans MT" panose="020B0502020104020203"/>
              <a:ea typeface="+mn-ea"/>
              <a:cs typeface="+mn-cs"/>
            </a:rPr>
            <a:t>Atribuciones no tradicionales</a:t>
          </a:r>
        </a:p>
      </dsp:txBody>
      <dsp:txXfrm>
        <a:off x="383762" y="3578218"/>
        <a:ext cx="4842371" cy="612672"/>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L"/>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831919-AA9E-0846-8E92-2F171248C856}" type="datetimeFigureOut">
              <a:rPr lang="es-CL" smtClean="0"/>
              <a:t>11-12-2025</a:t>
            </a:fld>
            <a:endParaRPr lang="es-CL"/>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L"/>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es-ES"/>
              <a:t>Editar los estilos de texto del patrón
Segundo nivel
Tercer nivel
Cuarto nivel
Quinto nivel</a:t>
            </a:r>
            <a:endParaRPr lang="es-CL"/>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L"/>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AA93CB-DA69-A547-BD52-1B2C79940806}" type="slidenum">
              <a:rPr lang="es-CL" smtClean="0"/>
              <a:t>‹Nº›</a:t>
            </a:fld>
            <a:endParaRPr lang="es-CL"/>
          </a:p>
        </p:txBody>
      </p:sp>
    </p:spTree>
    <p:extLst>
      <p:ext uri="{BB962C8B-B14F-4D97-AF65-F5344CB8AC3E}">
        <p14:creationId xmlns:p14="http://schemas.microsoft.com/office/powerpoint/2010/main" val="35193034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a:p>
        </p:txBody>
      </p:sp>
      <p:sp>
        <p:nvSpPr>
          <p:cNvPr id="4" name="Marcador de fecha 3"/>
          <p:cNvSpPr>
            <a:spLocks noGrp="1"/>
          </p:cNvSpPr>
          <p:nvPr>
            <p:ph type="dt" idx="1"/>
          </p:nvPr>
        </p:nvSpPr>
        <p:spPr/>
        <p:txBody>
          <a:bodyPr/>
          <a:lstStyle/>
          <a:p>
            <a:pPr marL="0" marR="0" lvl="0" indent="0" algn="r" defTabSz="916503" rtl="0" eaLnBrk="1" fontAlgn="auto" latinLnBrk="0" hangingPunct="1">
              <a:lnSpc>
                <a:spcPct val="100000"/>
              </a:lnSpc>
              <a:spcBef>
                <a:spcPts val="0"/>
              </a:spcBef>
              <a:spcAft>
                <a:spcPts val="0"/>
              </a:spcAft>
              <a:buClrTx/>
              <a:buSzTx/>
              <a:buFontTx/>
              <a:buNone/>
              <a:tabLst/>
              <a:defRPr/>
            </a:pPr>
            <a:r>
              <a:rPr kumimoji="0" lang="es-CL" sz="1200" b="0" i="0" u="none" strike="noStrike" kern="1200" cap="none" spc="0" normalizeH="0" baseline="0" noProof="0">
                <a:ln>
                  <a:noFill/>
                </a:ln>
                <a:solidFill>
                  <a:prstClr val="black"/>
                </a:solidFill>
                <a:effectLst/>
                <a:uLnTx/>
                <a:uFillTx/>
                <a:latin typeface="Calibri" panose="020F0502020204030204"/>
                <a:ea typeface="+mn-ea"/>
                <a:cs typeface="+mn-cs"/>
              </a:rPr>
              <a:t>1-08-2018</a:t>
            </a:r>
          </a:p>
        </p:txBody>
      </p:sp>
      <p:sp>
        <p:nvSpPr>
          <p:cNvPr id="5" name="Marcador de número de diapositiva 4"/>
          <p:cNvSpPr>
            <a:spLocks noGrp="1"/>
          </p:cNvSpPr>
          <p:nvPr>
            <p:ph type="sldNum" sz="quarter" idx="5"/>
          </p:nvPr>
        </p:nvSpPr>
        <p:spPr/>
        <p:txBody>
          <a:bodyPr/>
          <a:lstStyle/>
          <a:p>
            <a:pPr marL="0" marR="0" lvl="0" indent="0" algn="r" defTabSz="916503" rtl="0" eaLnBrk="1" fontAlgn="auto" latinLnBrk="0" hangingPunct="1">
              <a:lnSpc>
                <a:spcPct val="100000"/>
              </a:lnSpc>
              <a:spcBef>
                <a:spcPts val="0"/>
              </a:spcBef>
              <a:spcAft>
                <a:spcPts val="0"/>
              </a:spcAft>
              <a:buClrTx/>
              <a:buSzTx/>
              <a:buFontTx/>
              <a:buNone/>
              <a:tabLst/>
              <a:defRPr/>
            </a:pPr>
            <a:fld id="{AE638FEC-1878-43DD-B2F9-8BCE78A404A2}" type="slidenum">
              <a:rPr kumimoji="0" lang="es-CL"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6503" rtl="0" eaLnBrk="1" fontAlgn="auto" latinLnBrk="0" hangingPunct="1">
                <a:lnSpc>
                  <a:spcPct val="100000"/>
                </a:lnSpc>
                <a:spcBef>
                  <a:spcPts val="0"/>
                </a:spcBef>
                <a:spcAft>
                  <a:spcPts val="0"/>
                </a:spcAft>
                <a:buClrTx/>
                <a:buSzTx/>
                <a:buFontTx/>
                <a:buNone/>
                <a:tabLst/>
                <a:defRPr/>
              </a:pPr>
              <a:t>1</a:t>
            </a:fld>
            <a:endParaRPr kumimoji="0" lang="es-C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43650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CF3506-F739-D8A2-65A5-C62C66B85571}"/>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DDB36209-5C93-C904-DC44-E05FD6946F5D}"/>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6234B0A3-4FC0-5374-29A0-42C58688CC16}"/>
              </a:ext>
            </a:extLst>
          </p:cNvPr>
          <p:cNvSpPr>
            <a:spLocks noGrp="1"/>
          </p:cNvSpPr>
          <p:nvPr>
            <p:ph type="body" idx="1"/>
          </p:nvPr>
        </p:nvSpPr>
        <p:spPr/>
        <p:txBody>
          <a:bodyPr/>
          <a:lstStyle/>
          <a:p>
            <a:endParaRPr lang="es-CL"/>
          </a:p>
        </p:txBody>
      </p:sp>
      <p:sp>
        <p:nvSpPr>
          <p:cNvPr id="4" name="Marcador de número de diapositiva 3">
            <a:extLst>
              <a:ext uri="{FF2B5EF4-FFF2-40B4-BE49-F238E27FC236}">
                <a16:creationId xmlns:a16="http://schemas.microsoft.com/office/drawing/2014/main" id="{9F28CA1A-0C61-C88C-7529-4D31A00E6033}"/>
              </a:ext>
            </a:extLst>
          </p:cNvPr>
          <p:cNvSpPr>
            <a:spLocks noGrp="1"/>
          </p:cNvSpPr>
          <p:nvPr>
            <p:ph type="sldNum" sz="quarter" idx="5"/>
          </p:nvPr>
        </p:nvSpPr>
        <p:spPr/>
        <p:txBody>
          <a:bodyPr/>
          <a:lstStyle/>
          <a:p>
            <a:fld id="{859F620E-50BD-4257-B8FD-249F2615A398}" type="slidenum">
              <a:rPr lang="es-CL" smtClean="0"/>
              <a:t>11</a:t>
            </a:fld>
            <a:endParaRPr lang="es-CL"/>
          </a:p>
        </p:txBody>
      </p:sp>
    </p:spTree>
    <p:extLst>
      <p:ext uri="{BB962C8B-B14F-4D97-AF65-F5344CB8AC3E}">
        <p14:creationId xmlns:p14="http://schemas.microsoft.com/office/powerpoint/2010/main" val="16604604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89D1C3-E3FC-FD13-2E7B-C5287C265331}"/>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FFC5789A-4CE7-17AC-DD1E-A23A54267E0E}"/>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53872FBA-63C5-7857-12A2-55209A21F26D}"/>
              </a:ext>
            </a:extLst>
          </p:cNvPr>
          <p:cNvSpPr>
            <a:spLocks noGrp="1"/>
          </p:cNvSpPr>
          <p:nvPr>
            <p:ph type="body" idx="1"/>
          </p:nvPr>
        </p:nvSpPr>
        <p:spPr/>
        <p:txBody>
          <a:bodyPr/>
          <a:lstStyle/>
          <a:p>
            <a:endParaRPr lang="es-CL"/>
          </a:p>
        </p:txBody>
      </p:sp>
      <p:sp>
        <p:nvSpPr>
          <p:cNvPr id="4" name="Marcador de número de diapositiva 3">
            <a:extLst>
              <a:ext uri="{FF2B5EF4-FFF2-40B4-BE49-F238E27FC236}">
                <a16:creationId xmlns:a16="http://schemas.microsoft.com/office/drawing/2014/main" id="{9382330D-692B-42F5-68AE-1F0AF4A97523}"/>
              </a:ext>
            </a:extLst>
          </p:cNvPr>
          <p:cNvSpPr>
            <a:spLocks noGrp="1"/>
          </p:cNvSpPr>
          <p:nvPr>
            <p:ph type="sldNum" sz="quarter" idx="5"/>
          </p:nvPr>
        </p:nvSpPr>
        <p:spPr/>
        <p:txBody>
          <a:bodyPr/>
          <a:lstStyle/>
          <a:p>
            <a:fld id="{859F620E-50BD-4257-B8FD-249F2615A398}" type="slidenum">
              <a:rPr lang="es-CL" smtClean="0"/>
              <a:t>12</a:t>
            </a:fld>
            <a:endParaRPr lang="es-CL"/>
          </a:p>
        </p:txBody>
      </p:sp>
    </p:spTree>
    <p:extLst>
      <p:ext uri="{BB962C8B-B14F-4D97-AF65-F5344CB8AC3E}">
        <p14:creationId xmlns:p14="http://schemas.microsoft.com/office/powerpoint/2010/main" val="32046623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F7275E-6BDC-DCED-56BB-1D77AF529B67}"/>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908B89AC-C7A3-1ACB-3DA4-965B2F69EB58}"/>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D6E20C37-B0EA-F4DA-DDB8-F1B258D148BB}"/>
              </a:ext>
            </a:extLst>
          </p:cNvPr>
          <p:cNvSpPr>
            <a:spLocks noGrp="1"/>
          </p:cNvSpPr>
          <p:nvPr>
            <p:ph type="body" idx="1"/>
          </p:nvPr>
        </p:nvSpPr>
        <p:spPr/>
        <p:txBody>
          <a:bodyPr/>
          <a:lstStyle/>
          <a:p>
            <a:endParaRPr lang="es-CL"/>
          </a:p>
        </p:txBody>
      </p:sp>
      <p:sp>
        <p:nvSpPr>
          <p:cNvPr id="4" name="Marcador de número de diapositiva 3">
            <a:extLst>
              <a:ext uri="{FF2B5EF4-FFF2-40B4-BE49-F238E27FC236}">
                <a16:creationId xmlns:a16="http://schemas.microsoft.com/office/drawing/2014/main" id="{D20AD3F7-F8E2-051E-8755-1D792CC0A28A}"/>
              </a:ext>
            </a:extLst>
          </p:cNvPr>
          <p:cNvSpPr>
            <a:spLocks noGrp="1"/>
          </p:cNvSpPr>
          <p:nvPr>
            <p:ph type="sldNum" sz="quarter" idx="5"/>
          </p:nvPr>
        </p:nvSpPr>
        <p:spPr/>
        <p:txBody>
          <a:bodyPr/>
          <a:lstStyle/>
          <a:p>
            <a:fld id="{859F620E-50BD-4257-B8FD-249F2615A398}" type="slidenum">
              <a:rPr lang="es-CL" smtClean="0"/>
              <a:t>13</a:t>
            </a:fld>
            <a:endParaRPr lang="es-CL"/>
          </a:p>
        </p:txBody>
      </p:sp>
    </p:spTree>
    <p:extLst>
      <p:ext uri="{BB962C8B-B14F-4D97-AF65-F5344CB8AC3E}">
        <p14:creationId xmlns:p14="http://schemas.microsoft.com/office/powerpoint/2010/main" val="17299490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F64A2D-374F-FE81-0AE4-A6C9714D8580}"/>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76C22CFE-A44D-3752-9045-3913CC5D1694}"/>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71495378-6FEE-C0E9-1BB8-A5FB384996C7}"/>
              </a:ext>
            </a:extLst>
          </p:cNvPr>
          <p:cNvSpPr>
            <a:spLocks noGrp="1"/>
          </p:cNvSpPr>
          <p:nvPr>
            <p:ph type="body" idx="1"/>
          </p:nvPr>
        </p:nvSpPr>
        <p:spPr/>
        <p:txBody>
          <a:bodyPr/>
          <a:lstStyle/>
          <a:p>
            <a:pPr marL="171450" indent="-171450">
              <a:buFontTx/>
              <a:buChar char="-"/>
            </a:pPr>
            <a:r>
              <a:rPr lang="es-CL"/>
              <a:t>Capítulo descriptivo que busca proveer contexto. </a:t>
            </a:r>
          </a:p>
          <a:p>
            <a:pPr marL="171450" indent="-171450">
              <a:buFontTx/>
              <a:buChar char="-"/>
            </a:pPr>
            <a:r>
              <a:rPr lang="es-CL"/>
              <a:t>Se estructura de esta manera en el entendido que estos son los aspectos más importantes de política regulatoria del sector. </a:t>
            </a:r>
          </a:p>
          <a:p>
            <a:pPr marL="171450" indent="-171450">
              <a:buFontTx/>
              <a:buChar char="-"/>
            </a:pPr>
            <a:r>
              <a:rPr lang="es-CL"/>
              <a:t>Y, por cierto, en el entendido de que estos son aquellos aspectos de la política sectorial que determinan de modo más acentuado la capacidad de los actores (IES) de competir. </a:t>
            </a:r>
          </a:p>
          <a:p>
            <a:pPr marL="171450" indent="-171450">
              <a:buFontTx/>
              <a:buChar char="-"/>
            </a:pPr>
            <a:r>
              <a:rPr lang="es-CL"/>
              <a:t>A ellos se agrega los mecanismos de auxilio a la toma de decisión de los estudiantes puestos en práctica. </a:t>
            </a:r>
          </a:p>
        </p:txBody>
      </p:sp>
      <p:sp>
        <p:nvSpPr>
          <p:cNvPr id="4" name="Marcador de número de diapositiva 3">
            <a:extLst>
              <a:ext uri="{FF2B5EF4-FFF2-40B4-BE49-F238E27FC236}">
                <a16:creationId xmlns:a16="http://schemas.microsoft.com/office/drawing/2014/main" id="{20A6E9B3-0E17-0910-24C8-9846DEC8806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9F620E-50BD-4257-B8FD-249F2615A398}" type="slidenum">
              <a:rPr kumimoji="0" lang="es-C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s-C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8631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223790-654B-6785-6C77-2E2CD027AAE2}"/>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ABC0ABFE-0EC9-93B8-C5A2-D323BE94F4CC}"/>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7A027971-E4D8-C976-B22F-8471AC437370}"/>
              </a:ext>
            </a:extLst>
          </p:cNvPr>
          <p:cNvSpPr>
            <a:spLocks noGrp="1"/>
          </p:cNvSpPr>
          <p:nvPr>
            <p:ph type="body" idx="1"/>
          </p:nvPr>
        </p:nvSpPr>
        <p:spPr/>
        <p:txBody>
          <a:bodyPr/>
          <a:lstStyle/>
          <a:p>
            <a:pPr marL="171450" indent="-171450">
              <a:buFontTx/>
              <a:buChar char="-"/>
            </a:pPr>
            <a:r>
              <a:rPr lang="es-CL"/>
              <a:t>Capítulo descriptivo que busca proveer contexto. </a:t>
            </a:r>
          </a:p>
          <a:p>
            <a:pPr marL="171450" indent="-171450">
              <a:buFontTx/>
              <a:buChar char="-"/>
            </a:pPr>
            <a:r>
              <a:rPr lang="es-CL"/>
              <a:t>Se estructura de esta manera en el entendido que estos son los aspectos más importantes de política regulatoria del sector. </a:t>
            </a:r>
          </a:p>
          <a:p>
            <a:pPr marL="171450" indent="-171450">
              <a:buFontTx/>
              <a:buChar char="-"/>
            </a:pPr>
            <a:r>
              <a:rPr lang="es-CL"/>
              <a:t>Y, por cierto, en el entendido de que estos son aquellos aspectos de la política sectorial que determinan de modo más acentuado la capacidad de los actores (IES) de competir. </a:t>
            </a:r>
          </a:p>
          <a:p>
            <a:pPr marL="171450" indent="-171450">
              <a:buFontTx/>
              <a:buChar char="-"/>
            </a:pPr>
            <a:r>
              <a:rPr lang="es-CL"/>
              <a:t>A ellos se agrega los mecanismos de auxilio a la toma de decisión de los estudiantes puestos en práctica. </a:t>
            </a:r>
          </a:p>
        </p:txBody>
      </p:sp>
      <p:sp>
        <p:nvSpPr>
          <p:cNvPr id="4" name="Marcador de número de diapositiva 3">
            <a:extLst>
              <a:ext uri="{FF2B5EF4-FFF2-40B4-BE49-F238E27FC236}">
                <a16:creationId xmlns:a16="http://schemas.microsoft.com/office/drawing/2014/main" id="{6DB203F7-30CC-DF9A-F136-EFDB373D780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9F620E-50BD-4257-B8FD-249F2615A398}" type="slidenum">
              <a:rPr kumimoji="0" lang="es-C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s-C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52077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a:extLst>
            <a:ext uri="{FF2B5EF4-FFF2-40B4-BE49-F238E27FC236}">
              <a16:creationId xmlns:a16="http://schemas.microsoft.com/office/drawing/2014/main" id="{E371D40C-1498-162D-28F2-AD41BC110442}"/>
            </a:ext>
          </a:extLst>
        </p:cNvPr>
        <p:cNvGrpSpPr/>
        <p:nvPr/>
      </p:nvGrpSpPr>
      <p:grpSpPr>
        <a:xfrm>
          <a:off x="0" y="0"/>
          <a:ext cx="0" cy="0"/>
          <a:chOff x="0" y="0"/>
          <a:chExt cx="0" cy="0"/>
        </a:xfrm>
      </p:grpSpPr>
      <p:sp>
        <p:nvSpPr>
          <p:cNvPr id="258" name="Google Shape;258;p5:notes">
            <a:extLst>
              <a:ext uri="{FF2B5EF4-FFF2-40B4-BE49-F238E27FC236}">
                <a16:creationId xmlns:a16="http://schemas.microsoft.com/office/drawing/2014/main" id="{E020674B-19F6-E5A7-3B94-D46BB50415C7}"/>
              </a:ext>
            </a:extLst>
          </p:cNvPr>
          <p:cNvSpPr txBox="1">
            <a:spLocks noGrp="1"/>
          </p:cNvSpPr>
          <p:nvPr>
            <p:ph type="body" idx="1"/>
          </p:nvPr>
        </p:nvSpPr>
        <p:spPr>
          <a:xfrm>
            <a:off x="938848" y="3418066"/>
            <a:ext cx="7510780" cy="2796600"/>
          </a:xfrm>
          <a:prstGeom prst="rect">
            <a:avLst/>
          </a:prstGeom>
        </p:spPr>
        <p:txBody>
          <a:bodyPr spcFirstLastPara="1" wrap="square" lIns="94225" tIns="47100" rIns="94225" bIns="47100" anchor="t" anchorCtr="0">
            <a:noAutofit/>
          </a:bodyPr>
          <a:lstStyle/>
          <a:p>
            <a:pPr marL="0" lvl="0" indent="0" algn="l" rtl="0">
              <a:spcBef>
                <a:spcPts val="0"/>
              </a:spcBef>
              <a:spcAft>
                <a:spcPts val="0"/>
              </a:spcAft>
              <a:buNone/>
            </a:pPr>
            <a:endParaRPr/>
          </a:p>
        </p:txBody>
      </p:sp>
      <p:sp>
        <p:nvSpPr>
          <p:cNvPr id="259" name="Google Shape;259;p5:notes">
            <a:extLst>
              <a:ext uri="{FF2B5EF4-FFF2-40B4-BE49-F238E27FC236}">
                <a16:creationId xmlns:a16="http://schemas.microsoft.com/office/drawing/2014/main" id="{DA0C3ED3-2991-891A-21A5-92E27780322E}"/>
              </a:ext>
            </a:extLst>
          </p:cNvPr>
          <p:cNvSpPr>
            <a:spLocks noGrp="1" noRot="1" noChangeAspect="1"/>
          </p:cNvSpPr>
          <p:nvPr>
            <p:ph type="sldImg" idx="2"/>
          </p:nvPr>
        </p:nvSpPr>
        <p:spPr>
          <a:xfrm>
            <a:off x="2563813" y="887413"/>
            <a:ext cx="4260850" cy="23971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259536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a:extLst>
            <a:ext uri="{FF2B5EF4-FFF2-40B4-BE49-F238E27FC236}">
              <a16:creationId xmlns:a16="http://schemas.microsoft.com/office/drawing/2014/main" id="{33F08505-9A26-8ED7-A288-DC72F5F69B6A}"/>
            </a:ext>
          </a:extLst>
        </p:cNvPr>
        <p:cNvGrpSpPr/>
        <p:nvPr/>
      </p:nvGrpSpPr>
      <p:grpSpPr>
        <a:xfrm>
          <a:off x="0" y="0"/>
          <a:ext cx="0" cy="0"/>
          <a:chOff x="0" y="0"/>
          <a:chExt cx="0" cy="0"/>
        </a:xfrm>
      </p:grpSpPr>
      <p:sp>
        <p:nvSpPr>
          <p:cNvPr id="281" name="Google Shape;281;p7:notes">
            <a:extLst>
              <a:ext uri="{FF2B5EF4-FFF2-40B4-BE49-F238E27FC236}">
                <a16:creationId xmlns:a16="http://schemas.microsoft.com/office/drawing/2014/main" id="{2B686DE3-CF06-7480-43FB-84482DDB6169}"/>
              </a:ext>
            </a:extLst>
          </p:cNvPr>
          <p:cNvSpPr txBox="1">
            <a:spLocks noGrp="1"/>
          </p:cNvSpPr>
          <p:nvPr>
            <p:ph type="body" idx="1"/>
          </p:nvPr>
        </p:nvSpPr>
        <p:spPr>
          <a:xfrm>
            <a:off x="938848" y="3418066"/>
            <a:ext cx="7510780" cy="2796600"/>
          </a:xfrm>
          <a:prstGeom prst="rect">
            <a:avLst/>
          </a:prstGeom>
        </p:spPr>
        <p:txBody>
          <a:bodyPr spcFirstLastPara="1" wrap="square" lIns="94225" tIns="47100" rIns="94225" bIns="47100" anchor="t" anchorCtr="0">
            <a:noAutofit/>
          </a:bodyPr>
          <a:lstStyle/>
          <a:p>
            <a:pPr marL="0" lvl="0" indent="0" algn="l" rtl="0">
              <a:spcBef>
                <a:spcPts val="0"/>
              </a:spcBef>
              <a:spcAft>
                <a:spcPts val="0"/>
              </a:spcAft>
              <a:buNone/>
            </a:pPr>
            <a:endParaRPr/>
          </a:p>
        </p:txBody>
      </p:sp>
      <p:sp>
        <p:nvSpPr>
          <p:cNvPr id="282" name="Google Shape;282;p7:notes">
            <a:extLst>
              <a:ext uri="{FF2B5EF4-FFF2-40B4-BE49-F238E27FC236}">
                <a16:creationId xmlns:a16="http://schemas.microsoft.com/office/drawing/2014/main" id="{71C130BB-384B-30E8-DEB6-7620F983A54D}"/>
              </a:ext>
            </a:extLst>
          </p:cNvPr>
          <p:cNvSpPr>
            <a:spLocks noGrp="1" noRot="1" noChangeAspect="1"/>
          </p:cNvSpPr>
          <p:nvPr>
            <p:ph type="sldImg" idx="2"/>
          </p:nvPr>
        </p:nvSpPr>
        <p:spPr>
          <a:xfrm>
            <a:off x="2563813" y="887413"/>
            <a:ext cx="4260850" cy="23971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448600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a:extLst>
            <a:ext uri="{FF2B5EF4-FFF2-40B4-BE49-F238E27FC236}">
              <a16:creationId xmlns:a16="http://schemas.microsoft.com/office/drawing/2014/main" id="{9C4A472B-798A-59E9-C47F-C7258ED8D0FE}"/>
            </a:ext>
          </a:extLst>
        </p:cNvPr>
        <p:cNvGrpSpPr/>
        <p:nvPr/>
      </p:nvGrpSpPr>
      <p:grpSpPr>
        <a:xfrm>
          <a:off x="0" y="0"/>
          <a:ext cx="0" cy="0"/>
          <a:chOff x="0" y="0"/>
          <a:chExt cx="0" cy="0"/>
        </a:xfrm>
      </p:grpSpPr>
      <p:sp>
        <p:nvSpPr>
          <p:cNvPr id="313" name="Google Shape;313;p10:notes">
            <a:extLst>
              <a:ext uri="{FF2B5EF4-FFF2-40B4-BE49-F238E27FC236}">
                <a16:creationId xmlns:a16="http://schemas.microsoft.com/office/drawing/2014/main" id="{7F5F14C7-14CD-3E19-408F-000DDE59FE12}"/>
              </a:ext>
            </a:extLst>
          </p:cNvPr>
          <p:cNvSpPr>
            <a:spLocks noGrp="1" noRot="1" noChangeAspect="1"/>
          </p:cNvSpPr>
          <p:nvPr>
            <p:ph type="sldImg" idx="2"/>
          </p:nvPr>
        </p:nvSpPr>
        <p:spPr>
          <a:xfrm>
            <a:off x="2563813" y="887413"/>
            <a:ext cx="4260850" cy="23971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4" name="Google Shape;314;p10:notes">
            <a:extLst>
              <a:ext uri="{FF2B5EF4-FFF2-40B4-BE49-F238E27FC236}">
                <a16:creationId xmlns:a16="http://schemas.microsoft.com/office/drawing/2014/main" id="{23CC2A48-E1C0-1C02-4B70-38AECA1052C7}"/>
              </a:ext>
            </a:extLst>
          </p:cNvPr>
          <p:cNvSpPr txBox="1">
            <a:spLocks noGrp="1"/>
          </p:cNvSpPr>
          <p:nvPr>
            <p:ph type="body" idx="1"/>
          </p:nvPr>
        </p:nvSpPr>
        <p:spPr>
          <a:xfrm>
            <a:off x="938848" y="3418066"/>
            <a:ext cx="7510780" cy="2796600"/>
          </a:xfrm>
          <a:prstGeom prst="rect">
            <a:avLst/>
          </a:prstGeom>
          <a:noFill/>
          <a:ln>
            <a:noFill/>
          </a:ln>
        </p:spPr>
        <p:txBody>
          <a:bodyPr spcFirstLastPara="1" wrap="square" lIns="94225" tIns="47100" rIns="94225" bIns="47100" anchor="t" anchorCtr="0">
            <a:noAutofit/>
          </a:bodyPr>
          <a:lstStyle/>
          <a:p>
            <a:pPr marL="0" lvl="0" indent="0" algn="l" rtl="0">
              <a:spcBef>
                <a:spcPts val="0"/>
              </a:spcBef>
              <a:spcAft>
                <a:spcPts val="0"/>
              </a:spcAft>
              <a:buNone/>
            </a:pPr>
            <a:endParaRPr/>
          </a:p>
        </p:txBody>
      </p:sp>
      <p:sp>
        <p:nvSpPr>
          <p:cNvPr id="315" name="Google Shape;315;p10:notes">
            <a:extLst>
              <a:ext uri="{FF2B5EF4-FFF2-40B4-BE49-F238E27FC236}">
                <a16:creationId xmlns:a16="http://schemas.microsoft.com/office/drawing/2014/main" id="{34C908C7-ABFC-4F20-AFB2-93A6212FB9D5}"/>
              </a:ext>
            </a:extLst>
          </p:cNvPr>
          <p:cNvSpPr txBox="1">
            <a:spLocks noGrp="1"/>
          </p:cNvSpPr>
          <p:nvPr>
            <p:ph type="sldNum" idx="12"/>
          </p:nvPr>
        </p:nvSpPr>
        <p:spPr>
          <a:xfrm>
            <a:off x="5317963" y="6746119"/>
            <a:ext cx="4068339" cy="356356"/>
          </a:xfrm>
          <a:prstGeom prst="rect">
            <a:avLst/>
          </a:prstGeom>
          <a:noFill/>
          <a:ln>
            <a:noFill/>
          </a:ln>
        </p:spPr>
        <p:txBody>
          <a:bodyPr spcFirstLastPara="1" wrap="square" lIns="94225" tIns="47100" rIns="94225" bIns="47100" anchor="b" anchorCtr="0">
            <a:noAutofit/>
          </a:bodyPr>
          <a:lstStyle/>
          <a:p>
            <a:pPr marL="0" lvl="0" indent="0" algn="r" rtl="0">
              <a:spcBef>
                <a:spcPts val="0"/>
              </a:spcBef>
              <a:spcAft>
                <a:spcPts val="0"/>
              </a:spcAft>
              <a:buNone/>
            </a:pPr>
            <a:fld id="{00000000-1234-1234-1234-123412341234}" type="slidenum">
              <a:rPr lang="es-ES"/>
              <a:t>21</a:t>
            </a:fld>
            <a:endParaRPr/>
          </a:p>
        </p:txBody>
      </p:sp>
    </p:spTree>
    <p:extLst>
      <p:ext uri="{BB962C8B-B14F-4D97-AF65-F5344CB8AC3E}">
        <p14:creationId xmlns:p14="http://schemas.microsoft.com/office/powerpoint/2010/main" val="32917592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a:extLst>
            <a:ext uri="{FF2B5EF4-FFF2-40B4-BE49-F238E27FC236}">
              <a16:creationId xmlns:a16="http://schemas.microsoft.com/office/drawing/2014/main" id="{A2B5C689-E77D-18F6-9D91-5DEC3682CF71}"/>
            </a:ext>
          </a:extLst>
        </p:cNvPr>
        <p:cNvGrpSpPr/>
        <p:nvPr/>
      </p:nvGrpSpPr>
      <p:grpSpPr>
        <a:xfrm>
          <a:off x="0" y="0"/>
          <a:ext cx="0" cy="0"/>
          <a:chOff x="0" y="0"/>
          <a:chExt cx="0" cy="0"/>
        </a:xfrm>
      </p:grpSpPr>
      <p:sp>
        <p:nvSpPr>
          <p:cNvPr id="339" name="Google Shape;339;p11:notes">
            <a:extLst>
              <a:ext uri="{FF2B5EF4-FFF2-40B4-BE49-F238E27FC236}">
                <a16:creationId xmlns:a16="http://schemas.microsoft.com/office/drawing/2014/main" id="{9619FF5B-5925-2765-0985-E3419D555F0E}"/>
              </a:ext>
            </a:extLst>
          </p:cNvPr>
          <p:cNvSpPr txBox="1">
            <a:spLocks noGrp="1"/>
          </p:cNvSpPr>
          <p:nvPr>
            <p:ph type="body" idx="1"/>
          </p:nvPr>
        </p:nvSpPr>
        <p:spPr>
          <a:xfrm>
            <a:off x="938848" y="3418066"/>
            <a:ext cx="7510780" cy="2796600"/>
          </a:xfrm>
          <a:prstGeom prst="rect">
            <a:avLst/>
          </a:prstGeom>
        </p:spPr>
        <p:txBody>
          <a:bodyPr spcFirstLastPara="1" wrap="square" lIns="94225" tIns="47100" rIns="94225" bIns="47100" anchor="t" anchorCtr="0">
            <a:noAutofit/>
          </a:bodyPr>
          <a:lstStyle/>
          <a:p>
            <a:pPr marL="0" lvl="0" indent="0" algn="l" rtl="0">
              <a:spcBef>
                <a:spcPts val="0"/>
              </a:spcBef>
              <a:spcAft>
                <a:spcPts val="0"/>
              </a:spcAft>
              <a:buNone/>
            </a:pPr>
            <a:endParaRPr/>
          </a:p>
        </p:txBody>
      </p:sp>
      <p:sp>
        <p:nvSpPr>
          <p:cNvPr id="340" name="Google Shape;340;p11:notes">
            <a:extLst>
              <a:ext uri="{FF2B5EF4-FFF2-40B4-BE49-F238E27FC236}">
                <a16:creationId xmlns:a16="http://schemas.microsoft.com/office/drawing/2014/main" id="{77E2FA93-23BE-356C-C9A0-944803097633}"/>
              </a:ext>
            </a:extLst>
          </p:cNvPr>
          <p:cNvSpPr>
            <a:spLocks noGrp="1" noRot="1" noChangeAspect="1"/>
          </p:cNvSpPr>
          <p:nvPr>
            <p:ph type="sldImg" idx="2"/>
          </p:nvPr>
        </p:nvSpPr>
        <p:spPr>
          <a:xfrm>
            <a:off x="2563813" y="887413"/>
            <a:ext cx="4260850" cy="23971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084623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24B7E6-9808-4F11-6C2D-7562D76908F6}"/>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471B161A-4F2F-B571-3566-BFC3BE2533DA}"/>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7BEAECB3-9A99-C8C7-789B-356A834469F0}"/>
              </a:ext>
            </a:extLst>
          </p:cNvPr>
          <p:cNvSpPr>
            <a:spLocks noGrp="1"/>
          </p:cNvSpPr>
          <p:nvPr>
            <p:ph type="body" idx="1"/>
          </p:nvPr>
        </p:nvSpPr>
        <p:spPr/>
        <p:txBody>
          <a:bodyPr/>
          <a:lstStyle/>
          <a:p>
            <a:pPr marL="171450" indent="-171450">
              <a:buFontTx/>
              <a:buChar char="-"/>
            </a:pPr>
            <a:r>
              <a:rPr lang="es-CL"/>
              <a:t>Capítulo descriptivo que busca proveer contexto. </a:t>
            </a:r>
          </a:p>
          <a:p>
            <a:pPr marL="171450" indent="-171450">
              <a:buFontTx/>
              <a:buChar char="-"/>
            </a:pPr>
            <a:r>
              <a:rPr lang="es-CL"/>
              <a:t>Se estructura de esta manera en el entendido que estos son los aspectos más importantes de política regulatoria del sector. </a:t>
            </a:r>
          </a:p>
          <a:p>
            <a:pPr marL="171450" indent="-171450">
              <a:buFontTx/>
              <a:buChar char="-"/>
            </a:pPr>
            <a:r>
              <a:rPr lang="es-CL"/>
              <a:t>Y, por cierto, en el entendido de que estos son aquellos aspectos de la política sectorial que determinan de modo más acentuado la capacidad de los actores (IES) de competir. </a:t>
            </a:r>
          </a:p>
          <a:p>
            <a:pPr marL="171450" indent="-171450">
              <a:buFontTx/>
              <a:buChar char="-"/>
            </a:pPr>
            <a:r>
              <a:rPr lang="es-CL"/>
              <a:t>A ellos se agrega los mecanismos de auxilio a la toma de decisión de los estudiantes puestos en práctica. </a:t>
            </a:r>
          </a:p>
        </p:txBody>
      </p:sp>
      <p:sp>
        <p:nvSpPr>
          <p:cNvPr id="4" name="Marcador de número de diapositiva 3">
            <a:extLst>
              <a:ext uri="{FF2B5EF4-FFF2-40B4-BE49-F238E27FC236}">
                <a16:creationId xmlns:a16="http://schemas.microsoft.com/office/drawing/2014/main" id="{8B496147-A5C4-46EA-0D08-6A1475DF6C2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9F620E-50BD-4257-B8FD-249F2615A398}" type="slidenum">
              <a:rPr kumimoji="0" lang="es-C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s-C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47154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a:t>En negrita lo que se discutirá en este avance.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9F620E-50BD-4257-B8FD-249F2615A398}" type="slidenum">
              <a:rPr kumimoji="0" lang="es-C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s-C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98733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p10:notes"/>
          <p:cNvSpPr>
            <a:spLocks noGrp="1" noRot="1" noChangeAspect="1"/>
          </p:cNvSpPr>
          <p:nvPr>
            <p:ph type="sldImg" idx="2"/>
          </p:nvPr>
        </p:nvSpPr>
        <p:spPr>
          <a:xfrm>
            <a:off x="2563813" y="887413"/>
            <a:ext cx="4260850" cy="23971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4" name="Google Shape;314;p10:notes"/>
          <p:cNvSpPr txBox="1">
            <a:spLocks noGrp="1"/>
          </p:cNvSpPr>
          <p:nvPr>
            <p:ph type="body" idx="1"/>
          </p:nvPr>
        </p:nvSpPr>
        <p:spPr>
          <a:xfrm>
            <a:off x="938848" y="3418066"/>
            <a:ext cx="7510780" cy="2796600"/>
          </a:xfrm>
          <a:prstGeom prst="rect">
            <a:avLst/>
          </a:prstGeom>
          <a:noFill/>
          <a:ln>
            <a:noFill/>
          </a:ln>
        </p:spPr>
        <p:txBody>
          <a:bodyPr spcFirstLastPara="1" wrap="square" lIns="94225" tIns="47100" rIns="94225" bIns="47100" anchor="t" anchorCtr="0">
            <a:noAutofit/>
          </a:bodyPr>
          <a:lstStyle/>
          <a:p>
            <a:pPr marL="0" lvl="0" indent="0" algn="l" rtl="0">
              <a:spcBef>
                <a:spcPts val="0"/>
              </a:spcBef>
              <a:spcAft>
                <a:spcPts val="0"/>
              </a:spcAft>
              <a:buNone/>
            </a:pPr>
            <a:endParaRPr/>
          </a:p>
        </p:txBody>
      </p:sp>
      <p:sp>
        <p:nvSpPr>
          <p:cNvPr id="315" name="Google Shape;315;p10:notes"/>
          <p:cNvSpPr txBox="1">
            <a:spLocks noGrp="1"/>
          </p:cNvSpPr>
          <p:nvPr>
            <p:ph type="sldNum" idx="12"/>
          </p:nvPr>
        </p:nvSpPr>
        <p:spPr>
          <a:xfrm>
            <a:off x="5317963" y="6746119"/>
            <a:ext cx="4068339" cy="356356"/>
          </a:xfrm>
          <a:prstGeom prst="rect">
            <a:avLst/>
          </a:prstGeom>
          <a:noFill/>
          <a:ln>
            <a:noFill/>
          </a:ln>
        </p:spPr>
        <p:txBody>
          <a:bodyPr spcFirstLastPara="1" wrap="square" lIns="94225" tIns="47100" rIns="94225" bIns="47100" anchor="b" anchorCtr="0">
            <a:noAutofit/>
          </a:bodyPr>
          <a:lstStyle/>
          <a:p>
            <a:pPr marL="0" lvl="0" indent="0" algn="r" rtl="0">
              <a:spcBef>
                <a:spcPts val="0"/>
              </a:spcBef>
              <a:spcAft>
                <a:spcPts val="0"/>
              </a:spcAft>
              <a:buNone/>
            </a:pPr>
            <a:fld id="{00000000-1234-1234-1234-123412341234}" type="slidenum">
              <a:rPr lang="es-ES"/>
              <a:t>24</a:t>
            </a:fld>
            <a:endParaRPr/>
          </a:p>
        </p:txBody>
      </p:sp>
    </p:spTree>
    <p:extLst>
      <p:ext uri="{BB962C8B-B14F-4D97-AF65-F5344CB8AC3E}">
        <p14:creationId xmlns:p14="http://schemas.microsoft.com/office/powerpoint/2010/main" val="2656388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p14:notes"/>
          <p:cNvSpPr txBox="1">
            <a:spLocks noGrp="1"/>
          </p:cNvSpPr>
          <p:nvPr>
            <p:ph type="body" idx="1"/>
          </p:nvPr>
        </p:nvSpPr>
        <p:spPr>
          <a:xfrm>
            <a:off x="938848" y="3418066"/>
            <a:ext cx="7510780" cy="2796600"/>
          </a:xfrm>
          <a:prstGeom prst="rect">
            <a:avLst/>
          </a:prstGeom>
        </p:spPr>
        <p:txBody>
          <a:bodyPr spcFirstLastPara="1" wrap="square" lIns="94225" tIns="47100" rIns="94225" bIns="47100" anchor="t" anchorCtr="0">
            <a:noAutofit/>
          </a:bodyPr>
          <a:lstStyle/>
          <a:p>
            <a:pPr marL="0" lvl="0" indent="0" algn="l" rtl="0">
              <a:spcBef>
                <a:spcPts val="0"/>
              </a:spcBef>
              <a:spcAft>
                <a:spcPts val="0"/>
              </a:spcAft>
              <a:buNone/>
            </a:pPr>
            <a:endParaRPr/>
          </a:p>
        </p:txBody>
      </p:sp>
      <p:sp>
        <p:nvSpPr>
          <p:cNvPr id="361" name="Google Shape;361;p14:notes"/>
          <p:cNvSpPr>
            <a:spLocks noGrp="1" noRot="1" noChangeAspect="1"/>
          </p:cNvSpPr>
          <p:nvPr>
            <p:ph type="sldImg" idx="2"/>
          </p:nvPr>
        </p:nvSpPr>
        <p:spPr>
          <a:xfrm>
            <a:off x="2563813" y="887413"/>
            <a:ext cx="4260850" cy="23971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846720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p21:notes"/>
          <p:cNvSpPr txBox="1">
            <a:spLocks noGrp="1"/>
          </p:cNvSpPr>
          <p:nvPr>
            <p:ph type="body" idx="1"/>
          </p:nvPr>
        </p:nvSpPr>
        <p:spPr>
          <a:xfrm>
            <a:off x="938848" y="3418066"/>
            <a:ext cx="7510780" cy="2796600"/>
          </a:xfrm>
          <a:prstGeom prst="rect">
            <a:avLst/>
          </a:prstGeom>
        </p:spPr>
        <p:txBody>
          <a:bodyPr spcFirstLastPara="1" wrap="square" lIns="94225" tIns="47100" rIns="94225" bIns="47100" anchor="t" anchorCtr="0">
            <a:noAutofit/>
          </a:bodyPr>
          <a:lstStyle/>
          <a:p>
            <a:pPr marL="0" lvl="0" indent="0" algn="l" rtl="0">
              <a:spcBef>
                <a:spcPts val="0"/>
              </a:spcBef>
              <a:spcAft>
                <a:spcPts val="0"/>
              </a:spcAft>
              <a:buNone/>
            </a:pPr>
            <a:endParaRPr/>
          </a:p>
        </p:txBody>
      </p:sp>
      <p:sp>
        <p:nvSpPr>
          <p:cNvPr id="415" name="Google Shape;415;p21:notes"/>
          <p:cNvSpPr>
            <a:spLocks noGrp="1" noRot="1" noChangeAspect="1"/>
          </p:cNvSpPr>
          <p:nvPr>
            <p:ph type="sldImg" idx="2"/>
          </p:nvPr>
        </p:nvSpPr>
        <p:spPr>
          <a:xfrm>
            <a:off x="2563813" y="887413"/>
            <a:ext cx="4260850" cy="23971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990558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p17:notes"/>
          <p:cNvSpPr txBox="1">
            <a:spLocks noGrp="1"/>
          </p:cNvSpPr>
          <p:nvPr>
            <p:ph type="body" idx="1"/>
          </p:nvPr>
        </p:nvSpPr>
        <p:spPr>
          <a:xfrm>
            <a:off x="938848" y="3418066"/>
            <a:ext cx="7510780" cy="2796600"/>
          </a:xfrm>
          <a:prstGeom prst="rect">
            <a:avLst/>
          </a:prstGeom>
        </p:spPr>
        <p:txBody>
          <a:bodyPr spcFirstLastPara="1" wrap="square" lIns="94225" tIns="47100" rIns="94225" bIns="47100" anchor="t" anchorCtr="0">
            <a:noAutofit/>
          </a:bodyPr>
          <a:lstStyle/>
          <a:p>
            <a:pPr marL="0" lvl="0" indent="0" algn="l" rtl="0">
              <a:spcBef>
                <a:spcPts val="0"/>
              </a:spcBef>
              <a:spcAft>
                <a:spcPts val="0"/>
              </a:spcAft>
              <a:buNone/>
            </a:pPr>
            <a:endParaRPr/>
          </a:p>
        </p:txBody>
      </p:sp>
      <p:sp>
        <p:nvSpPr>
          <p:cNvPr id="386" name="Google Shape;386;p17:notes"/>
          <p:cNvSpPr>
            <a:spLocks noGrp="1" noRot="1" noChangeAspect="1"/>
          </p:cNvSpPr>
          <p:nvPr>
            <p:ph type="sldImg" idx="2"/>
          </p:nvPr>
        </p:nvSpPr>
        <p:spPr>
          <a:xfrm>
            <a:off x="2563813" y="887413"/>
            <a:ext cx="4260850" cy="23971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197526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p21:notes"/>
          <p:cNvSpPr txBox="1">
            <a:spLocks noGrp="1"/>
          </p:cNvSpPr>
          <p:nvPr>
            <p:ph type="body" idx="1"/>
          </p:nvPr>
        </p:nvSpPr>
        <p:spPr>
          <a:xfrm>
            <a:off x="938848" y="3418066"/>
            <a:ext cx="7510780" cy="2796600"/>
          </a:xfrm>
          <a:prstGeom prst="rect">
            <a:avLst/>
          </a:prstGeom>
        </p:spPr>
        <p:txBody>
          <a:bodyPr spcFirstLastPara="1" wrap="square" lIns="94225" tIns="47100" rIns="94225" bIns="47100" anchor="t" anchorCtr="0">
            <a:noAutofit/>
          </a:bodyPr>
          <a:lstStyle/>
          <a:p>
            <a:pPr marL="0" lvl="0" indent="0" algn="l" rtl="0">
              <a:spcBef>
                <a:spcPts val="0"/>
              </a:spcBef>
              <a:spcAft>
                <a:spcPts val="0"/>
              </a:spcAft>
              <a:buNone/>
            </a:pPr>
            <a:endParaRPr/>
          </a:p>
        </p:txBody>
      </p:sp>
      <p:sp>
        <p:nvSpPr>
          <p:cNvPr id="415" name="Google Shape;415;p21:notes"/>
          <p:cNvSpPr>
            <a:spLocks noGrp="1" noRot="1" noChangeAspect="1"/>
          </p:cNvSpPr>
          <p:nvPr>
            <p:ph type="sldImg" idx="2"/>
          </p:nvPr>
        </p:nvSpPr>
        <p:spPr>
          <a:xfrm>
            <a:off x="2563813" y="887413"/>
            <a:ext cx="4260850" cy="23971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527055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p33:notes"/>
          <p:cNvSpPr txBox="1">
            <a:spLocks noGrp="1"/>
          </p:cNvSpPr>
          <p:nvPr>
            <p:ph type="body" idx="1"/>
          </p:nvPr>
        </p:nvSpPr>
        <p:spPr>
          <a:xfrm>
            <a:off x="938848" y="3418066"/>
            <a:ext cx="7510780" cy="2796600"/>
          </a:xfrm>
          <a:prstGeom prst="rect">
            <a:avLst/>
          </a:prstGeom>
        </p:spPr>
        <p:txBody>
          <a:bodyPr spcFirstLastPara="1" wrap="square" lIns="94225" tIns="47100" rIns="94225" bIns="47100" anchor="t" anchorCtr="0">
            <a:noAutofit/>
          </a:bodyPr>
          <a:lstStyle/>
          <a:p>
            <a:pPr marL="0" lvl="0" indent="0" algn="l" rtl="0">
              <a:spcBef>
                <a:spcPts val="0"/>
              </a:spcBef>
              <a:spcAft>
                <a:spcPts val="0"/>
              </a:spcAft>
              <a:buNone/>
            </a:pPr>
            <a:endParaRPr/>
          </a:p>
        </p:txBody>
      </p:sp>
      <p:sp>
        <p:nvSpPr>
          <p:cNvPr id="505" name="Google Shape;505;p33:notes"/>
          <p:cNvSpPr>
            <a:spLocks noGrp="1" noRot="1" noChangeAspect="1"/>
          </p:cNvSpPr>
          <p:nvPr>
            <p:ph type="sldImg" idx="2"/>
          </p:nvPr>
        </p:nvSpPr>
        <p:spPr>
          <a:xfrm>
            <a:off x="2563813" y="887413"/>
            <a:ext cx="4260850" cy="23971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300282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p19:notes"/>
          <p:cNvSpPr txBox="1">
            <a:spLocks noGrp="1"/>
          </p:cNvSpPr>
          <p:nvPr>
            <p:ph type="body" idx="1"/>
          </p:nvPr>
        </p:nvSpPr>
        <p:spPr>
          <a:xfrm>
            <a:off x="938848" y="3418066"/>
            <a:ext cx="7510780" cy="2796600"/>
          </a:xfrm>
          <a:prstGeom prst="rect">
            <a:avLst/>
          </a:prstGeom>
        </p:spPr>
        <p:txBody>
          <a:bodyPr spcFirstLastPara="1" wrap="square" lIns="94225" tIns="47100" rIns="94225" bIns="47100" anchor="t" anchorCtr="0">
            <a:noAutofit/>
          </a:bodyPr>
          <a:lstStyle/>
          <a:p>
            <a:pPr marL="0" lvl="0" indent="0" algn="l" rtl="0">
              <a:spcBef>
                <a:spcPts val="0"/>
              </a:spcBef>
              <a:spcAft>
                <a:spcPts val="0"/>
              </a:spcAft>
              <a:buNone/>
            </a:pPr>
            <a:endParaRPr/>
          </a:p>
        </p:txBody>
      </p:sp>
      <p:sp>
        <p:nvSpPr>
          <p:cNvPr id="401" name="Google Shape;401;p19:notes"/>
          <p:cNvSpPr>
            <a:spLocks noGrp="1" noRot="1" noChangeAspect="1"/>
          </p:cNvSpPr>
          <p:nvPr>
            <p:ph type="sldImg" idx="2"/>
          </p:nvPr>
        </p:nvSpPr>
        <p:spPr>
          <a:xfrm>
            <a:off x="2563813" y="887413"/>
            <a:ext cx="4260850" cy="23971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886032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p27:notes"/>
          <p:cNvSpPr txBox="1">
            <a:spLocks noGrp="1"/>
          </p:cNvSpPr>
          <p:nvPr>
            <p:ph type="body" idx="1"/>
          </p:nvPr>
        </p:nvSpPr>
        <p:spPr>
          <a:xfrm>
            <a:off x="938848" y="3418066"/>
            <a:ext cx="7510780" cy="2796600"/>
          </a:xfrm>
          <a:prstGeom prst="rect">
            <a:avLst/>
          </a:prstGeom>
        </p:spPr>
        <p:txBody>
          <a:bodyPr spcFirstLastPara="1" wrap="square" lIns="94225" tIns="47100" rIns="94225" bIns="47100" anchor="t" anchorCtr="0">
            <a:noAutofit/>
          </a:bodyPr>
          <a:lstStyle/>
          <a:p>
            <a:pPr marL="0" lvl="0" indent="0" algn="l" rtl="0">
              <a:spcBef>
                <a:spcPts val="0"/>
              </a:spcBef>
              <a:spcAft>
                <a:spcPts val="0"/>
              </a:spcAft>
              <a:buNone/>
            </a:pPr>
            <a:endParaRPr/>
          </a:p>
        </p:txBody>
      </p:sp>
      <p:sp>
        <p:nvSpPr>
          <p:cNvPr id="475" name="Google Shape;475;p27:notes"/>
          <p:cNvSpPr>
            <a:spLocks noGrp="1" noRot="1" noChangeAspect="1"/>
          </p:cNvSpPr>
          <p:nvPr>
            <p:ph type="sldImg" idx="2"/>
          </p:nvPr>
        </p:nvSpPr>
        <p:spPr>
          <a:xfrm>
            <a:off x="2563813" y="887413"/>
            <a:ext cx="4260850" cy="23971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65110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p28:notes"/>
          <p:cNvSpPr txBox="1">
            <a:spLocks noGrp="1"/>
          </p:cNvSpPr>
          <p:nvPr>
            <p:ph type="body" idx="1"/>
          </p:nvPr>
        </p:nvSpPr>
        <p:spPr>
          <a:xfrm>
            <a:off x="938848" y="3418066"/>
            <a:ext cx="7510780" cy="2796600"/>
          </a:xfrm>
          <a:prstGeom prst="rect">
            <a:avLst/>
          </a:prstGeom>
        </p:spPr>
        <p:txBody>
          <a:bodyPr spcFirstLastPara="1" wrap="square" lIns="94225" tIns="47100" rIns="94225" bIns="47100" anchor="t" anchorCtr="0">
            <a:noAutofit/>
          </a:bodyPr>
          <a:lstStyle/>
          <a:p>
            <a:pPr marL="0" lvl="0" indent="0" algn="l" rtl="0">
              <a:spcBef>
                <a:spcPts val="0"/>
              </a:spcBef>
              <a:spcAft>
                <a:spcPts val="0"/>
              </a:spcAft>
              <a:buNone/>
            </a:pPr>
            <a:endParaRPr/>
          </a:p>
        </p:txBody>
      </p:sp>
      <p:sp>
        <p:nvSpPr>
          <p:cNvPr id="480" name="Google Shape;480;p28:notes"/>
          <p:cNvSpPr>
            <a:spLocks noGrp="1" noRot="1" noChangeAspect="1"/>
          </p:cNvSpPr>
          <p:nvPr>
            <p:ph type="sldImg" idx="2"/>
          </p:nvPr>
        </p:nvSpPr>
        <p:spPr>
          <a:xfrm>
            <a:off x="2563813" y="887413"/>
            <a:ext cx="4260850" cy="23971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498602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p30:notes"/>
          <p:cNvSpPr txBox="1">
            <a:spLocks noGrp="1"/>
          </p:cNvSpPr>
          <p:nvPr>
            <p:ph type="body" idx="1"/>
          </p:nvPr>
        </p:nvSpPr>
        <p:spPr>
          <a:xfrm>
            <a:off x="938848" y="3418066"/>
            <a:ext cx="7510780" cy="2796600"/>
          </a:xfrm>
          <a:prstGeom prst="rect">
            <a:avLst/>
          </a:prstGeom>
        </p:spPr>
        <p:txBody>
          <a:bodyPr spcFirstLastPara="1" wrap="square" lIns="94225" tIns="47100" rIns="94225" bIns="47100" anchor="t" anchorCtr="0">
            <a:noAutofit/>
          </a:bodyPr>
          <a:lstStyle/>
          <a:p>
            <a:pPr marL="0" lvl="0" indent="0" algn="l" rtl="0">
              <a:spcBef>
                <a:spcPts val="0"/>
              </a:spcBef>
              <a:spcAft>
                <a:spcPts val="0"/>
              </a:spcAft>
              <a:buNone/>
            </a:pPr>
            <a:endParaRPr/>
          </a:p>
        </p:txBody>
      </p:sp>
      <p:sp>
        <p:nvSpPr>
          <p:cNvPr id="490" name="Google Shape;490;p30:notes"/>
          <p:cNvSpPr>
            <a:spLocks noGrp="1" noRot="1" noChangeAspect="1"/>
          </p:cNvSpPr>
          <p:nvPr>
            <p:ph type="sldImg" idx="2"/>
          </p:nvPr>
        </p:nvSpPr>
        <p:spPr>
          <a:xfrm>
            <a:off x="2563813" y="887413"/>
            <a:ext cx="4260850" cy="23971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89772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171450" indent="-171450">
              <a:buFontTx/>
              <a:buChar char="-"/>
            </a:pPr>
            <a:r>
              <a:rPr lang="es-CL"/>
              <a:t>Capítulo descriptivo que busca proveer contexto. </a:t>
            </a:r>
          </a:p>
          <a:p>
            <a:pPr marL="171450" indent="-171450">
              <a:buFontTx/>
              <a:buChar char="-"/>
            </a:pPr>
            <a:r>
              <a:rPr lang="es-CL"/>
              <a:t>Se estructura de esta manera en el entendido que estos son los aspectos más importantes de política regulatoria del sector. </a:t>
            </a:r>
          </a:p>
          <a:p>
            <a:pPr marL="171450" indent="-171450">
              <a:buFontTx/>
              <a:buChar char="-"/>
            </a:pPr>
            <a:r>
              <a:rPr lang="es-CL"/>
              <a:t>Y, por cierto, en el entendido de que estos son aquellos aspectos de la política sectorial que determinan de modo más acentuado la capacidad de los actores (IES) de competir. </a:t>
            </a:r>
          </a:p>
          <a:p>
            <a:pPr marL="171450" indent="-171450">
              <a:buFontTx/>
              <a:buChar char="-"/>
            </a:pPr>
            <a:r>
              <a:rPr lang="es-CL"/>
              <a:t>A ellos se agrega los mecanismos de auxilio a la toma de decisión de los estudiantes puestos en práctica. </a:t>
            </a: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9F620E-50BD-4257-B8FD-249F2615A398}" type="slidenum">
              <a:rPr kumimoji="0" lang="es-C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s-C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33551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p33:notes"/>
          <p:cNvSpPr txBox="1">
            <a:spLocks noGrp="1"/>
          </p:cNvSpPr>
          <p:nvPr>
            <p:ph type="body" idx="1"/>
          </p:nvPr>
        </p:nvSpPr>
        <p:spPr>
          <a:xfrm>
            <a:off x="938848" y="3418066"/>
            <a:ext cx="7510780" cy="2796600"/>
          </a:xfrm>
          <a:prstGeom prst="rect">
            <a:avLst/>
          </a:prstGeom>
        </p:spPr>
        <p:txBody>
          <a:bodyPr spcFirstLastPara="1" wrap="square" lIns="94225" tIns="47100" rIns="94225" bIns="47100" anchor="t" anchorCtr="0">
            <a:noAutofit/>
          </a:bodyPr>
          <a:lstStyle/>
          <a:p>
            <a:pPr marL="0" lvl="0" indent="0" algn="l" rtl="0">
              <a:spcBef>
                <a:spcPts val="0"/>
              </a:spcBef>
              <a:spcAft>
                <a:spcPts val="0"/>
              </a:spcAft>
              <a:buNone/>
            </a:pPr>
            <a:endParaRPr/>
          </a:p>
        </p:txBody>
      </p:sp>
      <p:sp>
        <p:nvSpPr>
          <p:cNvPr id="505" name="Google Shape;505;p33:notes"/>
          <p:cNvSpPr>
            <a:spLocks noGrp="1" noRot="1" noChangeAspect="1"/>
          </p:cNvSpPr>
          <p:nvPr>
            <p:ph type="sldImg" idx="2"/>
          </p:nvPr>
        </p:nvSpPr>
        <p:spPr>
          <a:xfrm>
            <a:off x="2563813" y="887413"/>
            <a:ext cx="4260850" cy="23971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69605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p33:notes"/>
          <p:cNvSpPr txBox="1">
            <a:spLocks noGrp="1"/>
          </p:cNvSpPr>
          <p:nvPr>
            <p:ph type="body" idx="1"/>
          </p:nvPr>
        </p:nvSpPr>
        <p:spPr>
          <a:xfrm>
            <a:off x="938848" y="3418066"/>
            <a:ext cx="7510780" cy="2796600"/>
          </a:xfrm>
          <a:prstGeom prst="rect">
            <a:avLst/>
          </a:prstGeom>
        </p:spPr>
        <p:txBody>
          <a:bodyPr spcFirstLastPara="1" wrap="square" lIns="94225" tIns="47100" rIns="94225" bIns="47100" anchor="t" anchorCtr="0">
            <a:noAutofit/>
          </a:bodyPr>
          <a:lstStyle/>
          <a:p>
            <a:pPr marL="0" lvl="0" indent="0" algn="l" rtl="0">
              <a:spcBef>
                <a:spcPts val="0"/>
              </a:spcBef>
              <a:spcAft>
                <a:spcPts val="0"/>
              </a:spcAft>
              <a:buNone/>
            </a:pPr>
            <a:endParaRPr/>
          </a:p>
        </p:txBody>
      </p:sp>
      <p:sp>
        <p:nvSpPr>
          <p:cNvPr id="505" name="Google Shape;505;p33:notes"/>
          <p:cNvSpPr>
            <a:spLocks noGrp="1" noRot="1" noChangeAspect="1"/>
          </p:cNvSpPr>
          <p:nvPr>
            <p:ph type="sldImg" idx="2"/>
          </p:nvPr>
        </p:nvSpPr>
        <p:spPr>
          <a:xfrm>
            <a:off x="2563813" y="887413"/>
            <a:ext cx="4260850" cy="23971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00568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FE9FB1-3CB8-1772-67F5-479886309AFB}"/>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FC50069B-1575-3DCA-9470-434255F53587}"/>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C3EE3031-33E7-C057-34BC-1C8B7376D4B4}"/>
              </a:ext>
            </a:extLst>
          </p:cNvPr>
          <p:cNvSpPr>
            <a:spLocks noGrp="1"/>
          </p:cNvSpPr>
          <p:nvPr>
            <p:ph type="body" idx="1"/>
          </p:nvPr>
        </p:nvSpPr>
        <p:spPr/>
        <p:txBody>
          <a:bodyPr/>
          <a:lstStyle/>
          <a:p>
            <a:pPr marL="171450" indent="-171450">
              <a:buFontTx/>
              <a:buChar char="-"/>
            </a:pPr>
            <a:r>
              <a:rPr lang="es-CL"/>
              <a:t>Capítulo descriptivo que busca proveer contexto. </a:t>
            </a:r>
          </a:p>
          <a:p>
            <a:pPr marL="171450" indent="-171450">
              <a:buFontTx/>
              <a:buChar char="-"/>
            </a:pPr>
            <a:r>
              <a:rPr lang="es-CL"/>
              <a:t>Se estructura de esta manera en el entendido que estos son los aspectos más importantes de política regulatoria del sector. </a:t>
            </a:r>
          </a:p>
          <a:p>
            <a:pPr marL="171450" indent="-171450">
              <a:buFontTx/>
              <a:buChar char="-"/>
            </a:pPr>
            <a:r>
              <a:rPr lang="es-CL"/>
              <a:t>Y, por cierto, en el entendido de que estos son aquellos aspectos de la política sectorial que determinan de modo más acentuado la capacidad de los actores (IES) de competir. </a:t>
            </a:r>
          </a:p>
          <a:p>
            <a:pPr marL="171450" indent="-171450">
              <a:buFontTx/>
              <a:buChar char="-"/>
            </a:pPr>
            <a:r>
              <a:rPr lang="es-CL"/>
              <a:t>A ellos se agrega los mecanismos de auxilio a la toma de decisión de los estudiantes puestos en práctica. </a:t>
            </a:r>
          </a:p>
        </p:txBody>
      </p:sp>
      <p:sp>
        <p:nvSpPr>
          <p:cNvPr id="4" name="Marcador de número de diapositiva 3">
            <a:extLst>
              <a:ext uri="{FF2B5EF4-FFF2-40B4-BE49-F238E27FC236}">
                <a16:creationId xmlns:a16="http://schemas.microsoft.com/office/drawing/2014/main" id="{96C11C3B-8FF0-8DD5-56FE-F7C42EDCB5B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9F620E-50BD-4257-B8FD-249F2615A398}" type="slidenum">
              <a:rPr kumimoji="0" lang="es-C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s-C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87119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p40:notes"/>
          <p:cNvSpPr txBox="1">
            <a:spLocks noGrp="1"/>
          </p:cNvSpPr>
          <p:nvPr>
            <p:ph type="body" idx="1"/>
          </p:nvPr>
        </p:nvSpPr>
        <p:spPr>
          <a:xfrm>
            <a:off x="938848" y="3418066"/>
            <a:ext cx="7510780" cy="2796600"/>
          </a:xfrm>
          <a:prstGeom prst="rect">
            <a:avLst/>
          </a:prstGeom>
        </p:spPr>
        <p:txBody>
          <a:bodyPr spcFirstLastPara="1" wrap="square" lIns="94225" tIns="47100" rIns="94225" bIns="47100" anchor="t" anchorCtr="0">
            <a:noAutofit/>
          </a:bodyPr>
          <a:lstStyle/>
          <a:p>
            <a:pPr marL="0" lvl="0" indent="0" algn="l" rtl="0">
              <a:spcBef>
                <a:spcPts val="0"/>
              </a:spcBef>
              <a:spcAft>
                <a:spcPts val="0"/>
              </a:spcAft>
              <a:buNone/>
            </a:pPr>
            <a:endParaRPr/>
          </a:p>
        </p:txBody>
      </p:sp>
      <p:sp>
        <p:nvSpPr>
          <p:cNvPr id="589" name="Google Shape;589;p40:notes"/>
          <p:cNvSpPr>
            <a:spLocks noGrp="1" noRot="1" noChangeAspect="1"/>
          </p:cNvSpPr>
          <p:nvPr>
            <p:ph type="sldImg" idx="2"/>
          </p:nvPr>
        </p:nvSpPr>
        <p:spPr>
          <a:xfrm>
            <a:off x="2563813" y="887413"/>
            <a:ext cx="4260850" cy="23971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3715508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Google Shape;527;p36:notes"/>
          <p:cNvSpPr>
            <a:spLocks noGrp="1" noRot="1" noChangeAspect="1"/>
          </p:cNvSpPr>
          <p:nvPr>
            <p:ph type="sldImg" idx="2"/>
          </p:nvPr>
        </p:nvSpPr>
        <p:spPr>
          <a:xfrm>
            <a:off x="2563813" y="887413"/>
            <a:ext cx="4260850" cy="23971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8" name="Google Shape;528;p36:notes"/>
          <p:cNvSpPr txBox="1">
            <a:spLocks noGrp="1"/>
          </p:cNvSpPr>
          <p:nvPr>
            <p:ph type="body" idx="1"/>
          </p:nvPr>
        </p:nvSpPr>
        <p:spPr>
          <a:xfrm>
            <a:off x="938848" y="3418066"/>
            <a:ext cx="7510780" cy="2796600"/>
          </a:xfrm>
          <a:prstGeom prst="rect">
            <a:avLst/>
          </a:prstGeom>
          <a:noFill/>
          <a:ln>
            <a:noFill/>
          </a:ln>
        </p:spPr>
        <p:txBody>
          <a:bodyPr spcFirstLastPara="1" wrap="square" lIns="94225" tIns="47100" rIns="94225" bIns="47100" anchor="t" anchorCtr="0">
            <a:noAutofit/>
          </a:bodyPr>
          <a:lstStyle/>
          <a:p>
            <a:pPr marL="0" lvl="0" indent="0" algn="l" rtl="0">
              <a:spcBef>
                <a:spcPts val="0"/>
              </a:spcBef>
              <a:spcAft>
                <a:spcPts val="0"/>
              </a:spcAft>
              <a:buNone/>
            </a:pPr>
            <a:endParaRPr/>
          </a:p>
        </p:txBody>
      </p:sp>
      <p:sp>
        <p:nvSpPr>
          <p:cNvPr id="529" name="Google Shape;529;p36:notes"/>
          <p:cNvSpPr txBox="1">
            <a:spLocks noGrp="1"/>
          </p:cNvSpPr>
          <p:nvPr>
            <p:ph type="sldNum" idx="12"/>
          </p:nvPr>
        </p:nvSpPr>
        <p:spPr>
          <a:xfrm>
            <a:off x="5317963" y="6746119"/>
            <a:ext cx="4068339" cy="356356"/>
          </a:xfrm>
          <a:prstGeom prst="rect">
            <a:avLst/>
          </a:prstGeom>
          <a:noFill/>
          <a:ln>
            <a:noFill/>
          </a:ln>
        </p:spPr>
        <p:txBody>
          <a:bodyPr spcFirstLastPara="1" wrap="square" lIns="94225" tIns="47100" rIns="94225" bIns="47100" anchor="b" anchorCtr="0">
            <a:noAutofit/>
          </a:bodyPr>
          <a:lstStyle/>
          <a:p>
            <a:pPr marL="0" lvl="0" indent="0" algn="r" rtl="0">
              <a:spcBef>
                <a:spcPts val="0"/>
              </a:spcBef>
              <a:spcAft>
                <a:spcPts val="0"/>
              </a:spcAft>
              <a:buNone/>
            </a:pPr>
            <a:fld id="{00000000-1234-1234-1234-123412341234}" type="slidenum">
              <a:rPr lang="es-ES"/>
              <a:t>38</a:t>
            </a:fld>
            <a:endParaRPr/>
          </a:p>
        </p:txBody>
      </p:sp>
    </p:spTree>
    <p:extLst>
      <p:ext uri="{BB962C8B-B14F-4D97-AF65-F5344CB8AC3E}">
        <p14:creationId xmlns:p14="http://schemas.microsoft.com/office/powerpoint/2010/main" val="377105269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p38:notes"/>
          <p:cNvSpPr>
            <a:spLocks noGrp="1" noRot="1" noChangeAspect="1"/>
          </p:cNvSpPr>
          <p:nvPr>
            <p:ph type="sldImg" idx="2"/>
          </p:nvPr>
        </p:nvSpPr>
        <p:spPr>
          <a:xfrm>
            <a:off x="2563813" y="887413"/>
            <a:ext cx="4260850" cy="23971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1" name="Google Shape;571;p38:notes"/>
          <p:cNvSpPr txBox="1">
            <a:spLocks noGrp="1"/>
          </p:cNvSpPr>
          <p:nvPr>
            <p:ph type="body" idx="1"/>
          </p:nvPr>
        </p:nvSpPr>
        <p:spPr>
          <a:xfrm>
            <a:off x="938848" y="3418066"/>
            <a:ext cx="7510780" cy="2796600"/>
          </a:xfrm>
          <a:prstGeom prst="rect">
            <a:avLst/>
          </a:prstGeom>
          <a:noFill/>
          <a:ln>
            <a:noFill/>
          </a:ln>
        </p:spPr>
        <p:txBody>
          <a:bodyPr spcFirstLastPara="1" wrap="square" lIns="94225" tIns="47100" rIns="94225" bIns="471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572" name="Google Shape;572;p38:notes"/>
          <p:cNvSpPr txBox="1">
            <a:spLocks noGrp="1"/>
          </p:cNvSpPr>
          <p:nvPr>
            <p:ph type="sldNum" idx="12"/>
          </p:nvPr>
        </p:nvSpPr>
        <p:spPr>
          <a:xfrm>
            <a:off x="5317963" y="6746119"/>
            <a:ext cx="4068339" cy="356356"/>
          </a:xfrm>
          <a:prstGeom prst="rect">
            <a:avLst/>
          </a:prstGeom>
          <a:noFill/>
          <a:ln>
            <a:noFill/>
          </a:ln>
        </p:spPr>
        <p:txBody>
          <a:bodyPr spcFirstLastPara="1" wrap="square" lIns="94225" tIns="47100" rIns="94225" bIns="47100" anchor="b" anchorCtr="0">
            <a:noAutofit/>
          </a:bodyPr>
          <a:lstStyle/>
          <a:p>
            <a:pPr marL="0" lvl="0" indent="0" algn="r" rtl="0">
              <a:spcBef>
                <a:spcPts val="0"/>
              </a:spcBef>
              <a:spcAft>
                <a:spcPts val="0"/>
              </a:spcAft>
              <a:buNone/>
            </a:pPr>
            <a:fld id="{00000000-1234-1234-1234-123412341234}" type="slidenum">
              <a:rPr lang="es-ES"/>
              <a:t>39</a:t>
            </a:fld>
            <a:endParaRPr/>
          </a:p>
        </p:txBody>
      </p:sp>
    </p:spTree>
    <p:extLst>
      <p:ext uri="{BB962C8B-B14F-4D97-AF65-F5344CB8AC3E}">
        <p14:creationId xmlns:p14="http://schemas.microsoft.com/office/powerpoint/2010/main" val="128144770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934266-CF8E-FF34-417A-1D283BBC0158}"/>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B831CAB1-B99E-01DE-526E-86458D8A5FE7}"/>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23B09483-4D97-798D-2F7C-18F049B51804}"/>
              </a:ext>
            </a:extLst>
          </p:cNvPr>
          <p:cNvSpPr>
            <a:spLocks noGrp="1"/>
          </p:cNvSpPr>
          <p:nvPr>
            <p:ph type="body" idx="1"/>
          </p:nvPr>
        </p:nvSpPr>
        <p:spPr/>
        <p:txBody>
          <a:bodyPr/>
          <a:lstStyle/>
          <a:p>
            <a:pPr marL="171450" indent="-171450">
              <a:buFontTx/>
              <a:buChar char="-"/>
            </a:pPr>
            <a:r>
              <a:rPr lang="es-CL"/>
              <a:t>Capítulo descriptivo que busca proveer contexto. </a:t>
            </a:r>
          </a:p>
          <a:p>
            <a:pPr marL="171450" indent="-171450">
              <a:buFontTx/>
              <a:buChar char="-"/>
            </a:pPr>
            <a:r>
              <a:rPr lang="es-CL"/>
              <a:t>Se estructura de esta manera en el entendido que estos son los aspectos más importantes de política regulatoria del sector. </a:t>
            </a:r>
          </a:p>
          <a:p>
            <a:pPr marL="171450" indent="-171450">
              <a:buFontTx/>
              <a:buChar char="-"/>
            </a:pPr>
            <a:r>
              <a:rPr lang="es-CL"/>
              <a:t>Y, por cierto, en el entendido de que estos son aquellos aspectos de la política sectorial que determinan de modo más acentuado la capacidad de los actores (IES) de competir. </a:t>
            </a:r>
          </a:p>
          <a:p>
            <a:pPr marL="171450" indent="-171450">
              <a:buFontTx/>
              <a:buChar char="-"/>
            </a:pPr>
            <a:r>
              <a:rPr lang="es-CL"/>
              <a:t>A ellos se agrega los mecanismos de auxilio a la toma de decisión de los estudiantes puestos en práctica. </a:t>
            </a:r>
          </a:p>
        </p:txBody>
      </p:sp>
      <p:sp>
        <p:nvSpPr>
          <p:cNvPr id="4" name="Marcador de número de diapositiva 3">
            <a:extLst>
              <a:ext uri="{FF2B5EF4-FFF2-40B4-BE49-F238E27FC236}">
                <a16:creationId xmlns:a16="http://schemas.microsoft.com/office/drawing/2014/main" id="{4B9C0D62-57BB-7873-366E-5845C23D638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9F620E-50BD-4257-B8FD-249F2615A398}" type="slidenum">
              <a:rPr kumimoji="0" lang="es-C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s-C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777521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 name="PlaceHolder 1"/>
          <p:cNvSpPr>
            <a:spLocks noGrp="1" noRot="1" noChangeAspect="1"/>
          </p:cNvSpPr>
          <p:nvPr>
            <p:ph type="sldImg"/>
          </p:nvPr>
        </p:nvSpPr>
        <p:spPr>
          <a:xfrm>
            <a:off x="422275" y="1241425"/>
            <a:ext cx="5951538" cy="3348038"/>
          </a:xfrm>
          <a:prstGeom prst="rect">
            <a:avLst/>
          </a:prstGeom>
          <a:ln w="0">
            <a:noFill/>
          </a:ln>
        </p:spPr>
      </p:sp>
      <p:sp>
        <p:nvSpPr>
          <p:cNvPr id="428" name="PlaceHolder 2"/>
          <p:cNvSpPr>
            <a:spLocks noGrp="1"/>
          </p:cNvSpPr>
          <p:nvPr>
            <p:ph type="body"/>
          </p:nvPr>
        </p:nvSpPr>
        <p:spPr>
          <a:xfrm>
            <a:off x="679680" y="4777920"/>
            <a:ext cx="5437080" cy="3908160"/>
          </a:xfrm>
          <a:prstGeom prst="rect">
            <a:avLst/>
          </a:prstGeom>
          <a:noFill/>
          <a:ln w="0">
            <a:noFill/>
          </a:ln>
        </p:spPr>
        <p:txBody>
          <a:bodyPr lIns="0" tIns="0" rIns="0" bIns="0" anchor="t">
            <a:noAutofit/>
          </a:bodyPr>
          <a:lstStyle/>
          <a:p>
            <a:pPr marL="216000" indent="0">
              <a:buNone/>
            </a:pPr>
            <a:endParaRPr lang="es-CL" sz="2000" b="0" strike="noStrike" spc="-1">
              <a:latin typeface="Arial"/>
            </a:endParaRPr>
          </a:p>
        </p:txBody>
      </p:sp>
      <p:sp>
        <p:nvSpPr>
          <p:cNvPr id="429" name="PlaceHolder 3"/>
          <p:cNvSpPr>
            <a:spLocks noGrp="1"/>
          </p:cNvSpPr>
          <p:nvPr>
            <p:ph type="sldNum" idx="31"/>
          </p:nvPr>
        </p:nvSpPr>
        <p:spPr>
          <a:xfrm>
            <a:off x="3850560" y="9430200"/>
            <a:ext cx="2944440" cy="497160"/>
          </a:xfrm>
          <a:prstGeom prst="rect">
            <a:avLst/>
          </a:prstGeom>
          <a:noFill/>
          <a:ln w="0">
            <a:noFill/>
          </a:ln>
        </p:spPr>
        <p:txBody>
          <a:bodyPr lIns="0" tIns="0" rIns="0" bIns="0" anchor="b">
            <a:noAutofit/>
          </a:bodyPr>
          <a:lstStyle>
            <a:lvl1pPr indent="0" algn="r">
              <a:lnSpc>
                <a:spcPct val="100000"/>
              </a:lnSpc>
              <a:buNone/>
              <a:tabLst>
                <a:tab pos="0" algn="l"/>
              </a:tabLst>
              <a:defRPr lang="es-CL" sz="1200" b="0" strike="noStrike" spc="-1">
                <a:solidFill>
                  <a:srgbClr val="000000"/>
                </a:solidFill>
                <a:latin typeface="+mn-lt"/>
                <a:ea typeface="+mn-ea"/>
              </a:defRPr>
            </a:lvl1pPr>
          </a:lstStyle>
          <a:p>
            <a:pPr marL="0" marR="0" lvl="0" indent="0" algn="r" defTabSz="914400" rtl="0" eaLnBrk="1" fontAlgn="auto" latinLnBrk="0" hangingPunct="1">
              <a:lnSpc>
                <a:spcPct val="100000"/>
              </a:lnSpc>
              <a:spcBef>
                <a:spcPts val="0"/>
              </a:spcBef>
              <a:spcAft>
                <a:spcPts val="0"/>
              </a:spcAft>
              <a:buClrTx/>
              <a:buSzTx/>
              <a:buFontTx/>
              <a:buNone/>
              <a:tabLst>
                <a:tab pos="0" algn="l"/>
              </a:tabLst>
              <a:defRPr/>
            </a:pPr>
            <a:fld id="{86849CDB-B606-4AFC-A379-F1810AD335F5}" type="slidenum">
              <a:rPr kumimoji="0" lang="es-CL" sz="1200" b="0" i="0" u="none" strike="noStrike" kern="1200" cap="none" spc="-1" normalizeH="0" baseline="0" noProof="0">
                <a:ln>
                  <a:noFill/>
                </a:ln>
                <a:solidFill>
                  <a:srgbClr val="000000"/>
                </a:solidFill>
                <a:effectLst/>
                <a:uLnTx/>
                <a:uFillTx/>
                <a:latin typeface="Arial"/>
                <a:ea typeface="+mn-ea"/>
              </a:rPr>
              <a:pPr marL="0" marR="0" lvl="0" indent="0" algn="r" defTabSz="914400" rtl="0" eaLnBrk="1" fontAlgn="auto" latinLnBrk="0" hangingPunct="1">
                <a:lnSpc>
                  <a:spcPct val="100000"/>
                </a:lnSpc>
                <a:spcBef>
                  <a:spcPts val="0"/>
                </a:spcBef>
                <a:spcAft>
                  <a:spcPts val="0"/>
                </a:spcAft>
                <a:buClrTx/>
                <a:buSzTx/>
                <a:buFontTx/>
                <a:buNone/>
                <a:tabLst>
                  <a:tab pos="0" algn="l"/>
                </a:tabLst>
                <a:defRPr/>
              </a:pPr>
              <a:t>41</a:t>
            </a:fld>
            <a:endParaRPr kumimoji="0" lang="es-CL" sz="12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 name="PlaceHolder 1"/>
          <p:cNvSpPr>
            <a:spLocks noGrp="1" noRot="1" noChangeAspect="1"/>
          </p:cNvSpPr>
          <p:nvPr>
            <p:ph type="sldImg"/>
          </p:nvPr>
        </p:nvSpPr>
        <p:spPr>
          <a:xfrm>
            <a:off x="422275" y="1241425"/>
            <a:ext cx="5951538" cy="3348038"/>
          </a:xfrm>
          <a:prstGeom prst="rect">
            <a:avLst/>
          </a:prstGeom>
          <a:ln w="0">
            <a:noFill/>
          </a:ln>
        </p:spPr>
      </p:sp>
      <p:sp>
        <p:nvSpPr>
          <p:cNvPr id="428" name="PlaceHolder 2"/>
          <p:cNvSpPr>
            <a:spLocks noGrp="1"/>
          </p:cNvSpPr>
          <p:nvPr>
            <p:ph type="body"/>
          </p:nvPr>
        </p:nvSpPr>
        <p:spPr>
          <a:xfrm>
            <a:off x="679680" y="4777920"/>
            <a:ext cx="5437080" cy="3908160"/>
          </a:xfrm>
          <a:prstGeom prst="rect">
            <a:avLst/>
          </a:prstGeom>
          <a:noFill/>
          <a:ln w="0">
            <a:noFill/>
          </a:ln>
        </p:spPr>
        <p:txBody>
          <a:bodyPr lIns="0" tIns="0" rIns="0" bIns="0" anchor="t">
            <a:noAutofit/>
          </a:bodyPr>
          <a:lstStyle/>
          <a:p>
            <a:pPr marL="216000" indent="0">
              <a:buNone/>
            </a:pPr>
            <a:endParaRPr lang="es-CL" sz="2000" b="0" strike="noStrike" spc="-1">
              <a:latin typeface="Arial"/>
            </a:endParaRPr>
          </a:p>
        </p:txBody>
      </p:sp>
      <p:sp>
        <p:nvSpPr>
          <p:cNvPr id="429" name="PlaceHolder 3"/>
          <p:cNvSpPr>
            <a:spLocks noGrp="1"/>
          </p:cNvSpPr>
          <p:nvPr>
            <p:ph type="sldNum" idx="31"/>
          </p:nvPr>
        </p:nvSpPr>
        <p:spPr>
          <a:xfrm>
            <a:off x="3850560" y="9430200"/>
            <a:ext cx="2944440" cy="497160"/>
          </a:xfrm>
          <a:prstGeom prst="rect">
            <a:avLst/>
          </a:prstGeom>
          <a:noFill/>
          <a:ln w="0">
            <a:noFill/>
          </a:ln>
        </p:spPr>
        <p:txBody>
          <a:bodyPr lIns="0" tIns="0" rIns="0" bIns="0" anchor="b">
            <a:noAutofit/>
          </a:bodyPr>
          <a:lstStyle>
            <a:lvl1pPr indent="0" algn="r">
              <a:lnSpc>
                <a:spcPct val="100000"/>
              </a:lnSpc>
              <a:buNone/>
              <a:tabLst>
                <a:tab pos="0" algn="l"/>
              </a:tabLst>
              <a:defRPr lang="es-CL" sz="1200" b="0" strike="noStrike" spc="-1">
                <a:solidFill>
                  <a:srgbClr val="000000"/>
                </a:solidFill>
                <a:latin typeface="+mn-lt"/>
                <a:ea typeface="+mn-ea"/>
              </a:defRPr>
            </a:lvl1pPr>
          </a:lstStyle>
          <a:p>
            <a:pPr marL="0" marR="0" lvl="0" indent="0" algn="r" defTabSz="914400" rtl="0" eaLnBrk="1" fontAlgn="auto" latinLnBrk="0" hangingPunct="1">
              <a:lnSpc>
                <a:spcPct val="100000"/>
              </a:lnSpc>
              <a:spcBef>
                <a:spcPts val="0"/>
              </a:spcBef>
              <a:spcAft>
                <a:spcPts val="0"/>
              </a:spcAft>
              <a:buClrTx/>
              <a:buSzTx/>
              <a:buFontTx/>
              <a:buNone/>
              <a:tabLst>
                <a:tab pos="0" algn="l"/>
              </a:tabLst>
              <a:defRPr/>
            </a:pPr>
            <a:fld id="{86849CDB-B606-4AFC-A379-F1810AD335F5}" type="slidenum">
              <a:rPr kumimoji="0" lang="es-CL" sz="1200" b="0" i="0" u="none" strike="noStrike" kern="1200" cap="none" spc="-1" normalizeH="0" baseline="0" noProof="0">
                <a:ln>
                  <a:noFill/>
                </a:ln>
                <a:solidFill>
                  <a:srgbClr val="000000"/>
                </a:solidFill>
                <a:effectLst/>
                <a:uLnTx/>
                <a:uFillTx/>
                <a:latin typeface="Arial"/>
                <a:ea typeface="+mn-ea"/>
              </a:rPr>
              <a:pPr marL="0" marR="0" lvl="0" indent="0" algn="r" defTabSz="914400" rtl="0" eaLnBrk="1" fontAlgn="auto" latinLnBrk="0" hangingPunct="1">
                <a:lnSpc>
                  <a:spcPct val="100000"/>
                </a:lnSpc>
                <a:spcBef>
                  <a:spcPts val="0"/>
                </a:spcBef>
                <a:spcAft>
                  <a:spcPts val="0"/>
                </a:spcAft>
                <a:buClrTx/>
                <a:buSzTx/>
                <a:buFontTx/>
                <a:buNone/>
                <a:tabLst>
                  <a:tab pos="0" algn="l"/>
                </a:tabLst>
                <a:defRPr/>
              </a:pPr>
              <a:t>42</a:t>
            </a:fld>
            <a:endParaRPr kumimoji="0" lang="es-CL" sz="1200" b="0" i="0" u="none" strike="noStrike" kern="1200" cap="none" spc="-1" normalizeH="0" baseline="0" noProof="0">
              <a:ln>
                <a:noFill/>
              </a:ln>
              <a:solidFill>
                <a:srgbClr val="000000"/>
              </a:solidFill>
              <a:effectLst/>
              <a:uLnTx/>
              <a:uFillTx/>
              <a:latin typeface="Times New Roman"/>
            </a:endParaRPr>
          </a:p>
        </p:txBody>
      </p:sp>
    </p:spTree>
    <p:extLst>
      <p:ext uri="{BB962C8B-B14F-4D97-AF65-F5344CB8AC3E}">
        <p14:creationId xmlns:p14="http://schemas.microsoft.com/office/powerpoint/2010/main" val="19584622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8A95D0-8623-DCFD-B0D4-EFE46917BD9B}"/>
            </a:ext>
          </a:extLst>
        </p:cNvPr>
        <p:cNvGrpSpPr/>
        <p:nvPr/>
      </p:nvGrpSpPr>
      <p:grpSpPr>
        <a:xfrm>
          <a:off x="0" y="0"/>
          <a:ext cx="0" cy="0"/>
          <a:chOff x="0" y="0"/>
          <a:chExt cx="0" cy="0"/>
        </a:xfrm>
      </p:grpSpPr>
      <p:sp>
        <p:nvSpPr>
          <p:cNvPr id="427" name="PlaceHolder 1">
            <a:extLst>
              <a:ext uri="{FF2B5EF4-FFF2-40B4-BE49-F238E27FC236}">
                <a16:creationId xmlns:a16="http://schemas.microsoft.com/office/drawing/2014/main" id="{FA513136-C003-E6EA-27D5-35E11C621B1C}"/>
              </a:ext>
            </a:extLst>
          </p:cNvPr>
          <p:cNvSpPr>
            <a:spLocks noGrp="1" noRot="1" noChangeAspect="1"/>
          </p:cNvSpPr>
          <p:nvPr>
            <p:ph type="sldImg"/>
          </p:nvPr>
        </p:nvSpPr>
        <p:spPr>
          <a:xfrm>
            <a:off x="422275" y="1241425"/>
            <a:ext cx="5951538" cy="3348038"/>
          </a:xfrm>
          <a:prstGeom prst="rect">
            <a:avLst/>
          </a:prstGeom>
          <a:ln w="0">
            <a:noFill/>
          </a:ln>
        </p:spPr>
      </p:sp>
      <p:sp>
        <p:nvSpPr>
          <p:cNvPr id="428" name="PlaceHolder 2">
            <a:extLst>
              <a:ext uri="{FF2B5EF4-FFF2-40B4-BE49-F238E27FC236}">
                <a16:creationId xmlns:a16="http://schemas.microsoft.com/office/drawing/2014/main" id="{EDB2F51A-24E6-775A-24EA-A152B9E1EE03}"/>
              </a:ext>
            </a:extLst>
          </p:cNvPr>
          <p:cNvSpPr>
            <a:spLocks noGrp="1"/>
          </p:cNvSpPr>
          <p:nvPr>
            <p:ph type="body"/>
          </p:nvPr>
        </p:nvSpPr>
        <p:spPr>
          <a:xfrm>
            <a:off x="679680" y="4777920"/>
            <a:ext cx="5437080" cy="3908160"/>
          </a:xfrm>
          <a:prstGeom prst="rect">
            <a:avLst/>
          </a:prstGeom>
          <a:noFill/>
          <a:ln w="0">
            <a:noFill/>
          </a:ln>
        </p:spPr>
        <p:txBody>
          <a:bodyPr lIns="0" tIns="0" rIns="0" bIns="0" anchor="t">
            <a:noAutofit/>
          </a:bodyPr>
          <a:lstStyle/>
          <a:p>
            <a:pPr marL="216000" indent="0">
              <a:buNone/>
            </a:pPr>
            <a:endParaRPr lang="es-CL" sz="2000" b="0" strike="noStrike" spc="-1">
              <a:latin typeface="Arial"/>
            </a:endParaRPr>
          </a:p>
        </p:txBody>
      </p:sp>
      <p:sp>
        <p:nvSpPr>
          <p:cNvPr id="429" name="PlaceHolder 3">
            <a:extLst>
              <a:ext uri="{FF2B5EF4-FFF2-40B4-BE49-F238E27FC236}">
                <a16:creationId xmlns:a16="http://schemas.microsoft.com/office/drawing/2014/main" id="{C60C3939-949A-702F-8566-F5BDD007D26F}"/>
              </a:ext>
            </a:extLst>
          </p:cNvPr>
          <p:cNvSpPr>
            <a:spLocks noGrp="1"/>
          </p:cNvSpPr>
          <p:nvPr>
            <p:ph type="sldNum" idx="31"/>
          </p:nvPr>
        </p:nvSpPr>
        <p:spPr>
          <a:xfrm>
            <a:off x="3850560" y="9430200"/>
            <a:ext cx="2944440" cy="497160"/>
          </a:xfrm>
          <a:prstGeom prst="rect">
            <a:avLst/>
          </a:prstGeom>
          <a:noFill/>
          <a:ln w="0">
            <a:noFill/>
          </a:ln>
        </p:spPr>
        <p:txBody>
          <a:bodyPr lIns="0" tIns="0" rIns="0" bIns="0" anchor="b">
            <a:noAutofit/>
          </a:bodyPr>
          <a:lstStyle>
            <a:lvl1pPr indent="0" algn="r">
              <a:lnSpc>
                <a:spcPct val="100000"/>
              </a:lnSpc>
              <a:buNone/>
              <a:tabLst>
                <a:tab pos="0" algn="l"/>
              </a:tabLst>
              <a:defRPr lang="es-CL" sz="1200" b="0" strike="noStrike" spc="-1">
                <a:solidFill>
                  <a:srgbClr val="000000"/>
                </a:solidFill>
                <a:latin typeface="+mn-lt"/>
                <a:ea typeface="+mn-ea"/>
              </a:defRPr>
            </a:lvl1pPr>
          </a:lstStyle>
          <a:p>
            <a:pPr marL="0" marR="0" lvl="0" indent="0" algn="r" defTabSz="914400" rtl="0" eaLnBrk="1" fontAlgn="auto" latinLnBrk="0" hangingPunct="1">
              <a:lnSpc>
                <a:spcPct val="100000"/>
              </a:lnSpc>
              <a:spcBef>
                <a:spcPts val="0"/>
              </a:spcBef>
              <a:spcAft>
                <a:spcPts val="0"/>
              </a:spcAft>
              <a:buClrTx/>
              <a:buSzTx/>
              <a:buFontTx/>
              <a:buNone/>
              <a:tabLst>
                <a:tab pos="0" algn="l"/>
              </a:tabLst>
              <a:defRPr/>
            </a:pPr>
            <a:fld id="{86849CDB-B606-4AFC-A379-F1810AD335F5}" type="slidenum">
              <a:rPr kumimoji="0" lang="es-CL" sz="1200" b="0" i="0" u="none" strike="noStrike" kern="1200" cap="none" spc="-1" normalizeH="0" baseline="0" noProof="0">
                <a:ln>
                  <a:noFill/>
                </a:ln>
                <a:solidFill>
                  <a:srgbClr val="000000"/>
                </a:solidFill>
                <a:effectLst/>
                <a:uLnTx/>
                <a:uFillTx/>
                <a:latin typeface="Arial"/>
                <a:ea typeface="+mn-ea"/>
              </a:rPr>
              <a:pPr marL="0" marR="0" lvl="0" indent="0" algn="r" defTabSz="914400" rtl="0" eaLnBrk="1" fontAlgn="auto" latinLnBrk="0" hangingPunct="1">
                <a:lnSpc>
                  <a:spcPct val="100000"/>
                </a:lnSpc>
                <a:spcBef>
                  <a:spcPts val="0"/>
                </a:spcBef>
                <a:spcAft>
                  <a:spcPts val="0"/>
                </a:spcAft>
                <a:buClrTx/>
                <a:buSzTx/>
                <a:buFontTx/>
                <a:buNone/>
                <a:tabLst>
                  <a:tab pos="0" algn="l"/>
                </a:tabLst>
                <a:defRPr/>
              </a:pPr>
              <a:t>43</a:t>
            </a:fld>
            <a:endParaRPr kumimoji="0" lang="es-CL" sz="1200" b="0" i="0" u="none" strike="noStrike" kern="1200" cap="none" spc="-1" normalizeH="0" baseline="0" noProof="0">
              <a:ln>
                <a:noFill/>
              </a:ln>
              <a:solidFill>
                <a:srgbClr val="000000"/>
              </a:solidFill>
              <a:effectLst/>
              <a:uLnTx/>
              <a:uFillTx/>
              <a:latin typeface="Times New Roman"/>
            </a:endParaRPr>
          </a:p>
        </p:txBody>
      </p:sp>
    </p:spTree>
    <p:extLst>
      <p:ext uri="{BB962C8B-B14F-4D97-AF65-F5344CB8AC3E}">
        <p14:creationId xmlns:p14="http://schemas.microsoft.com/office/powerpoint/2010/main" val="25972221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a:extLst>
            <a:ext uri="{FF2B5EF4-FFF2-40B4-BE49-F238E27FC236}">
              <a16:creationId xmlns:a16="http://schemas.microsoft.com/office/drawing/2014/main" id="{DD94A059-A16C-C70B-704B-AA9D82A23AB6}"/>
            </a:ext>
          </a:extLst>
        </p:cNvPr>
        <p:cNvGrpSpPr/>
        <p:nvPr/>
      </p:nvGrpSpPr>
      <p:grpSpPr>
        <a:xfrm>
          <a:off x="0" y="0"/>
          <a:ext cx="0" cy="0"/>
          <a:chOff x="0" y="0"/>
          <a:chExt cx="0" cy="0"/>
        </a:xfrm>
      </p:grpSpPr>
      <p:sp>
        <p:nvSpPr>
          <p:cNvPr id="232" name="Google Shape;232;p3:notes">
            <a:extLst>
              <a:ext uri="{FF2B5EF4-FFF2-40B4-BE49-F238E27FC236}">
                <a16:creationId xmlns:a16="http://schemas.microsoft.com/office/drawing/2014/main" id="{B8F6228F-2FB6-671C-FA0E-A1C9FC703EC2}"/>
              </a:ext>
            </a:extLst>
          </p:cNvPr>
          <p:cNvSpPr>
            <a:spLocks noGrp="1" noRot="1" noChangeAspect="1"/>
          </p:cNvSpPr>
          <p:nvPr>
            <p:ph type="sldImg" idx="2"/>
          </p:nvPr>
        </p:nvSpPr>
        <p:spPr>
          <a:xfrm>
            <a:off x="2563813" y="887413"/>
            <a:ext cx="4260850" cy="23971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3" name="Google Shape;233;p3:notes">
            <a:extLst>
              <a:ext uri="{FF2B5EF4-FFF2-40B4-BE49-F238E27FC236}">
                <a16:creationId xmlns:a16="http://schemas.microsoft.com/office/drawing/2014/main" id="{028AF903-DA21-A0C8-BC0E-FD3A6C92EFD9}"/>
              </a:ext>
            </a:extLst>
          </p:cNvPr>
          <p:cNvSpPr txBox="1">
            <a:spLocks noGrp="1"/>
          </p:cNvSpPr>
          <p:nvPr>
            <p:ph type="body" idx="1"/>
          </p:nvPr>
        </p:nvSpPr>
        <p:spPr>
          <a:xfrm>
            <a:off x="938848" y="3418066"/>
            <a:ext cx="7510780" cy="2796600"/>
          </a:xfrm>
          <a:prstGeom prst="rect">
            <a:avLst/>
          </a:prstGeom>
          <a:noFill/>
          <a:ln>
            <a:noFill/>
          </a:ln>
        </p:spPr>
        <p:txBody>
          <a:bodyPr spcFirstLastPara="1" wrap="square" lIns="94225" tIns="47100" rIns="94225" bIns="47100" anchor="t" anchorCtr="0">
            <a:noAutofit/>
          </a:bodyPr>
          <a:lstStyle/>
          <a:p>
            <a:pPr marL="0" lvl="0" indent="0" algn="just" rtl="0">
              <a:spcBef>
                <a:spcPts val="0"/>
              </a:spcBef>
              <a:spcAft>
                <a:spcPts val="0"/>
              </a:spcAft>
              <a:buClr>
                <a:schemeClr val="dk1"/>
              </a:buClr>
              <a:buSzPts val="1200"/>
              <a:buFont typeface="Calibri"/>
              <a:buNone/>
            </a:pPr>
            <a:r>
              <a:rPr lang="es-ES" sz="1200">
                <a:solidFill>
                  <a:schemeClr val="dk1"/>
                </a:solidFill>
              </a:rPr>
              <a:t>Una empresa es un </a:t>
            </a:r>
            <a:r>
              <a:rPr lang="es-ES" sz="1200" b="1">
                <a:solidFill>
                  <a:schemeClr val="dk1"/>
                </a:solidFill>
              </a:rPr>
              <a:t>monopolio </a:t>
            </a:r>
            <a:r>
              <a:rPr lang="es-ES" sz="1200">
                <a:solidFill>
                  <a:schemeClr val="dk1"/>
                </a:solidFill>
              </a:rPr>
              <a:t>si es la única que vende un producto y si este producto no tiene sustitutos cercanos. </a:t>
            </a:r>
            <a:endParaRPr/>
          </a:p>
          <a:p>
            <a:pPr marL="0" lvl="0" indent="0" algn="just" rtl="0">
              <a:spcBef>
                <a:spcPts val="0"/>
              </a:spcBef>
              <a:spcAft>
                <a:spcPts val="0"/>
              </a:spcAft>
              <a:buClr>
                <a:schemeClr val="dk1"/>
              </a:buClr>
              <a:buSzPts val="1200"/>
              <a:buFont typeface="Calibri"/>
              <a:buNone/>
            </a:pPr>
            <a:r>
              <a:rPr lang="es-ES" sz="1200">
                <a:solidFill>
                  <a:schemeClr val="dk1"/>
                </a:solidFill>
              </a:rPr>
              <a:t>La causa fundamental del monopolio es la existencia de </a:t>
            </a:r>
            <a:r>
              <a:rPr lang="es-ES" sz="1200" i="1">
                <a:solidFill>
                  <a:schemeClr val="dk1"/>
                </a:solidFill>
              </a:rPr>
              <a:t>barreras de entrada</a:t>
            </a:r>
            <a:r>
              <a:rPr lang="es-ES" sz="1200">
                <a:solidFill>
                  <a:schemeClr val="dk1"/>
                </a:solidFill>
              </a:rPr>
              <a:t>: un monopolio es el único vendedor en su mercado, porque otras empresas no pueden (o les es muy difícil) entrar a este y competir con él.  A su vez, las barreras de entrada tienen tres causas principales:</a:t>
            </a:r>
            <a:endParaRPr sz="1200">
              <a:solidFill>
                <a:schemeClr val="dk1"/>
              </a:solidFill>
            </a:endParaRPr>
          </a:p>
          <a:p>
            <a:pPr marL="0" lvl="0" indent="0" algn="just" rtl="0">
              <a:spcBef>
                <a:spcPts val="0"/>
              </a:spcBef>
              <a:spcAft>
                <a:spcPts val="0"/>
              </a:spcAft>
              <a:buNone/>
            </a:pPr>
            <a:r>
              <a:rPr lang="es-ES" sz="1200" b="1" i="1">
                <a:solidFill>
                  <a:schemeClr val="dk1"/>
                </a:solidFill>
              </a:rPr>
              <a:t>Recursos del monopolio</a:t>
            </a:r>
            <a:r>
              <a:rPr lang="es-ES" sz="1200" b="1">
                <a:solidFill>
                  <a:schemeClr val="dk1"/>
                </a:solidFill>
              </a:rPr>
              <a:t>:</a:t>
            </a:r>
            <a:r>
              <a:rPr lang="es-ES" sz="1200">
                <a:solidFill>
                  <a:schemeClr val="dk1"/>
                </a:solidFill>
              </a:rPr>
              <a:t> un recurso clave para la producción es propiedad de una sola empresa.</a:t>
            </a:r>
            <a:endParaRPr sz="1200">
              <a:solidFill>
                <a:schemeClr val="dk1"/>
              </a:solidFill>
            </a:endParaRPr>
          </a:p>
          <a:p>
            <a:pPr marL="0" lvl="0" indent="0" algn="just" rtl="0">
              <a:spcBef>
                <a:spcPts val="0"/>
              </a:spcBef>
              <a:spcAft>
                <a:spcPts val="0"/>
              </a:spcAft>
              <a:buNone/>
            </a:pPr>
            <a:r>
              <a:rPr lang="es-ES" sz="1200" b="1" i="1">
                <a:solidFill>
                  <a:schemeClr val="dk1"/>
                </a:solidFill>
              </a:rPr>
              <a:t>Regulaciones del gobierno</a:t>
            </a:r>
            <a:r>
              <a:rPr lang="es-ES" sz="1200" b="1">
                <a:solidFill>
                  <a:schemeClr val="dk1"/>
                </a:solidFill>
              </a:rPr>
              <a:t>:</a:t>
            </a:r>
            <a:r>
              <a:rPr lang="es-ES" sz="1200">
                <a:solidFill>
                  <a:schemeClr val="dk1"/>
                </a:solidFill>
              </a:rPr>
              <a:t> las autoridades conceden a una sola empresa el derecho exclusivo de fabricar un producto o servicio. Ejemplo: La legislación sobre patentes y derechos de propiedad intelectual.</a:t>
            </a:r>
            <a:endParaRPr/>
          </a:p>
          <a:p>
            <a:pPr marL="0" lvl="0" indent="0" algn="just" rtl="0">
              <a:spcBef>
                <a:spcPts val="0"/>
              </a:spcBef>
              <a:spcAft>
                <a:spcPts val="0"/>
              </a:spcAft>
              <a:buNone/>
            </a:pPr>
            <a:r>
              <a:rPr lang="es-ES" sz="1200" b="1" i="1">
                <a:solidFill>
                  <a:schemeClr val="dk1"/>
                </a:solidFill>
              </a:rPr>
              <a:t>Proceso de producción</a:t>
            </a:r>
            <a:r>
              <a:rPr lang="es-ES" sz="1200" b="1">
                <a:solidFill>
                  <a:schemeClr val="dk1"/>
                </a:solidFill>
              </a:rPr>
              <a:t>:</a:t>
            </a:r>
            <a:r>
              <a:rPr lang="es-ES" sz="1200">
                <a:solidFill>
                  <a:schemeClr val="dk1"/>
                </a:solidFill>
              </a:rPr>
              <a:t> una sola empresa produce a un costo menor que un gran número de productores.</a:t>
            </a:r>
            <a:endParaRPr sz="1200">
              <a:solidFill>
                <a:schemeClr val="dk1"/>
              </a:solidFill>
            </a:endParaRPr>
          </a:p>
          <a:p>
            <a:pPr marL="0" lvl="0" indent="0" algn="l" rtl="0">
              <a:spcBef>
                <a:spcPts val="0"/>
              </a:spcBef>
              <a:spcAft>
                <a:spcPts val="0"/>
              </a:spcAft>
              <a:buNone/>
            </a:pPr>
            <a:endParaRPr/>
          </a:p>
        </p:txBody>
      </p:sp>
      <p:sp>
        <p:nvSpPr>
          <p:cNvPr id="234" name="Google Shape;234;p3:notes">
            <a:extLst>
              <a:ext uri="{FF2B5EF4-FFF2-40B4-BE49-F238E27FC236}">
                <a16:creationId xmlns:a16="http://schemas.microsoft.com/office/drawing/2014/main" id="{BB27C443-94D9-13FE-2486-4BBB778289FC}"/>
              </a:ext>
            </a:extLst>
          </p:cNvPr>
          <p:cNvSpPr txBox="1">
            <a:spLocks noGrp="1"/>
          </p:cNvSpPr>
          <p:nvPr>
            <p:ph type="sldNum" idx="12"/>
          </p:nvPr>
        </p:nvSpPr>
        <p:spPr>
          <a:xfrm>
            <a:off x="5317963" y="6746119"/>
            <a:ext cx="4068339" cy="356356"/>
          </a:xfrm>
          <a:prstGeom prst="rect">
            <a:avLst/>
          </a:prstGeom>
          <a:noFill/>
          <a:ln>
            <a:noFill/>
          </a:ln>
        </p:spPr>
        <p:txBody>
          <a:bodyPr spcFirstLastPara="1" wrap="square" lIns="94225" tIns="47100" rIns="94225" bIns="47100" anchor="b" anchorCtr="0">
            <a:noAutofit/>
          </a:bodyPr>
          <a:lstStyle/>
          <a:p>
            <a:pPr marL="0" lvl="0" indent="0" algn="r" rtl="0">
              <a:spcBef>
                <a:spcPts val="0"/>
              </a:spcBef>
              <a:spcAft>
                <a:spcPts val="0"/>
              </a:spcAft>
              <a:buNone/>
            </a:pPr>
            <a:fld id="{00000000-1234-1234-1234-123412341234}" type="slidenum">
              <a:rPr lang="es-ES"/>
              <a:t>4</a:t>
            </a:fld>
            <a:endParaRPr/>
          </a:p>
        </p:txBody>
      </p:sp>
    </p:spTree>
    <p:extLst>
      <p:ext uri="{BB962C8B-B14F-4D97-AF65-F5344CB8AC3E}">
        <p14:creationId xmlns:p14="http://schemas.microsoft.com/office/powerpoint/2010/main" val="322609198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 name="PlaceHolder 1"/>
          <p:cNvSpPr>
            <a:spLocks noGrp="1" noRot="1" noChangeAspect="1"/>
          </p:cNvSpPr>
          <p:nvPr>
            <p:ph type="sldImg"/>
          </p:nvPr>
        </p:nvSpPr>
        <p:spPr>
          <a:xfrm>
            <a:off x="422275" y="1241425"/>
            <a:ext cx="5951538" cy="3348038"/>
          </a:xfrm>
          <a:prstGeom prst="rect">
            <a:avLst/>
          </a:prstGeom>
          <a:ln w="0">
            <a:noFill/>
          </a:ln>
        </p:spPr>
      </p:sp>
      <p:sp>
        <p:nvSpPr>
          <p:cNvPr id="428" name="PlaceHolder 2"/>
          <p:cNvSpPr>
            <a:spLocks noGrp="1"/>
          </p:cNvSpPr>
          <p:nvPr>
            <p:ph type="body"/>
          </p:nvPr>
        </p:nvSpPr>
        <p:spPr>
          <a:xfrm>
            <a:off x="679680" y="4777920"/>
            <a:ext cx="5437080" cy="3908160"/>
          </a:xfrm>
          <a:prstGeom prst="rect">
            <a:avLst/>
          </a:prstGeom>
          <a:noFill/>
          <a:ln w="0">
            <a:noFill/>
          </a:ln>
        </p:spPr>
        <p:txBody>
          <a:bodyPr lIns="0" tIns="0" rIns="0" bIns="0" anchor="t">
            <a:noAutofit/>
          </a:bodyPr>
          <a:lstStyle/>
          <a:p>
            <a:pPr marL="216000" indent="0">
              <a:buNone/>
            </a:pPr>
            <a:endParaRPr lang="es-CL" sz="2000" b="0" strike="noStrike" spc="-1">
              <a:latin typeface="Arial"/>
            </a:endParaRPr>
          </a:p>
        </p:txBody>
      </p:sp>
      <p:sp>
        <p:nvSpPr>
          <p:cNvPr id="429" name="PlaceHolder 3"/>
          <p:cNvSpPr>
            <a:spLocks noGrp="1"/>
          </p:cNvSpPr>
          <p:nvPr>
            <p:ph type="sldNum" idx="31"/>
          </p:nvPr>
        </p:nvSpPr>
        <p:spPr>
          <a:xfrm>
            <a:off x="3850560" y="9430200"/>
            <a:ext cx="2944440" cy="497160"/>
          </a:xfrm>
          <a:prstGeom prst="rect">
            <a:avLst/>
          </a:prstGeom>
          <a:noFill/>
          <a:ln w="0">
            <a:noFill/>
          </a:ln>
        </p:spPr>
        <p:txBody>
          <a:bodyPr lIns="0" tIns="0" rIns="0" bIns="0" anchor="b">
            <a:noAutofit/>
          </a:bodyPr>
          <a:lstStyle>
            <a:lvl1pPr indent="0" algn="r">
              <a:lnSpc>
                <a:spcPct val="100000"/>
              </a:lnSpc>
              <a:buNone/>
              <a:tabLst>
                <a:tab pos="0" algn="l"/>
              </a:tabLst>
              <a:defRPr lang="es-CL" sz="1200" b="0" strike="noStrike" spc="-1">
                <a:solidFill>
                  <a:srgbClr val="000000"/>
                </a:solidFill>
                <a:latin typeface="+mn-lt"/>
                <a:ea typeface="+mn-ea"/>
              </a:defRPr>
            </a:lvl1pPr>
          </a:lstStyle>
          <a:p>
            <a:pPr indent="0" algn="r">
              <a:lnSpc>
                <a:spcPct val="100000"/>
              </a:lnSpc>
              <a:buNone/>
              <a:tabLst>
                <a:tab pos="0" algn="l"/>
              </a:tabLst>
            </a:pPr>
            <a:fld id="{86849CDB-B606-4AFC-A379-F1810AD335F5}" type="slidenum">
              <a:rPr lang="es-CL" sz="1200" b="0" strike="noStrike" spc="-1">
                <a:solidFill>
                  <a:srgbClr val="000000"/>
                </a:solidFill>
                <a:latin typeface="+mn-lt"/>
                <a:ea typeface="+mn-ea"/>
              </a:rPr>
              <a:t>44</a:t>
            </a:fld>
            <a:endParaRPr lang="es-CL" sz="1200" b="0" strike="noStrike" spc="-1">
              <a:latin typeface="Times New Roman"/>
            </a:endParaRPr>
          </a:p>
        </p:txBody>
      </p:sp>
    </p:spTree>
    <p:extLst>
      <p:ext uri="{BB962C8B-B14F-4D97-AF65-F5344CB8AC3E}">
        <p14:creationId xmlns:p14="http://schemas.microsoft.com/office/powerpoint/2010/main" val="116817736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8A1968-44ED-9550-B05A-51A805FC26C9}"/>
            </a:ext>
          </a:extLst>
        </p:cNvPr>
        <p:cNvGrpSpPr/>
        <p:nvPr/>
      </p:nvGrpSpPr>
      <p:grpSpPr>
        <a:xfrm>
          <a:off x="0" y="0"/>
          <a:ext cx="0" cy="0"/>
          <a:chOff x="0" y="0"/>
          <a:chExt cx="0" cy="0"/>
        </a:xfrm>
      </p:grpSpPr>
      <p:sp>
        <p:nvSpPr>
          <p:cNvPr id="427" name="PlaceHolder 1">
            <a:extLst>
              <a:ext uri="{FF2B5EF4-FFF2-40B4-BE49-F238E27FC236}">
                <a16:creationId xmlns:a16="http://schemas.microsoft.com/office/drawing/2014/main" id="{C1135444-D9F7-B2AC-83A9-5B0F8856B697}"/>
              </a:ext>
            </a:extLst>
          </p:cNvPr>
          <p:cNvSpPr>
            <a:spLocks noGrp="1" noRot="1" noChangeAspect="1"/>
          </p:cNvSpPr>
          <p:nvPr>
            <p:ph type="sldImg"/>
          </p:nvPr>
        </p:nvSpPr>
        <p:spPr>
          <a:xfrm>
            <a:off x="422275" y="1241425"/>
            <a:ext cx="5951538" cy="3348038"/>
          </a:xfrm>
          <a:prstGeom prst="rect">
            <a:avLst/>
          </a:prstGeom>
          <a:ln w="0">
            <a:noFill/>
          </a:ln>
        </p:spPr>
      </p:sp>
      <p:sp>
        <p:nvSpPr>
          <p:cNvPr id="428" name="PlaceHolder 2">
            <a:extLst>
              <a:ext uri="{FF2B5EF4-FFF2-40B4-BE49-F238E27FC236}">
                <a16:creationId xmlns:a16="http://schemas.microsoft.com/office/drawing/2014/main" id="{E6B5A68F-2ADB-2178-1E6D-8A8A1A472FBB}"/>
              </a:ext>
            </a:extLst>
          </p:cNvPr>
          <p:cNvSpPr>
            <a:spLocks noGrp="1"/>
          </p:cNvSpPr>
          <p:nvPr>
            <p:ph type="body"/>
          </p:nvPr>
        </p:nvSpPr>
        <p:spPr>
          <a:xfrm>
            <a:off x="679680" y="4777920"/>
            <a:ext cx="5437080" cy="3908160"/>
          </a:xfrm>
          <a:prstGeom prst="rect">
            <a:avLst/>
          </a:prstGeom>
          <a:noFill/>
          <a:ln w="0">
            <a:noFill/>
          </a:ln>
        </p:spPr>
        <p:txBody>
          <a:bodyPr lIns="0" tIns="0" rIns="0" bIns="0" anchor="t">
            <a:noAutofit/>
          </a:bodyPr>
          <a:lstStyle/>
          <a:p>
            <a:pPr marL="216000" indent="0">
              <a:buNone/>
            </a:pPr>
            <a:endParaRPr lang="es-CL" sz="2000" b="0" strike="noStrike" spc="-1">
              <a:latin typeface="Arial"/>
            </a:endParaRPr>
          </a:p>
        </p:txBody>
      </p:sp>
      <p:sp>
        <p:nvSpPr>
          <p:cNvPr id="429" name="PlaceHolder 3">
            <a:extLst>
              <a:ext uri="{FF2B5EF4-FFF2-40B4-BE49-F238E27FC236}">
                <a16:creationId xmlns:a16="http://schemas.microsoft.com/office/drawing/2014/main" id="{CF4B2A1A-5F0B-9287-FFD1-4966285F9E45}"/>
              </a:ext>
            </a:extLst>
          </p:cNvPr>
          <p:cNvSpPr>
            <a:spLocks noGrp="1"/>
          </p:cNvSpPr>
          <p:nvPr>
            <p:ph type="sldNum" idx="31"/>
          </p:nvPr>
        </p:nvSpPr>
        <p:spPr>
          <a:xfrm>
            <a:off x="3850560" y="9430200"/>
            <a:ext cx="2944440" cy="497160"/>
          </a:xfrm>
          <a:prstGeom prst="rect">
            <a:avLst/>
          </a:prstGeom>
          <a:noFill/>
          <a:ln w="0">
            <a:noFill/>
          </a:ln>
        </p:spPr>
        <p:txBody>
          <a:bodyPr lIns="0" tIns="0" rIns="0" bIns="0" anchor="b">
            <a:noAutofit/>
          </a:bodyPr>
          <a:lstStyle>
            <a:lvl1pPr indent="0" algn="r">
              <a:lnSpc>
                <a:spcPct val="100000"/>
              </a:lnSpc>
              <a:buNone/>
              <a:tabLst>
                <a:tab pos="0" algn="l"/>
              </a:tabLst>
              <a:defRPr lang="es-CL" sz="1200" b="0" strike="noStrike" spc="-1">
                <a:solidFill>
                  <a:srgbClr val="000000"/>
                </a:solidFill>
                <a:latin typeface="+mn-lt"/>
                <a:ea typeface="+mn-ea"/>
              </a:defRPr>
            </a:lvl1pPr>
          </a:lstStyle>
          <a:p>
            <a:pPr marL="0" marR="0" lvl="0" indent="0" algn="r" defTabSz="914400" rtl="0" eaLnBrk="1" fontAlgn="auto" latinLnBrk="0" hangingPunct="1">
              <a:lnSpc>
                <a:spcPct val="100000"/>
              </a:lnSpc>
              <a:spcBef>
                <a:spcPts val="0"/>
              </a:spcBef>
              <a:spcAft>
                <a:spcPts val="0"/>
              </a:spcAft>
              <a:buClrTx/>
              <a:buSzTx/>
              <a:buFontTx/>
              <a:buNone/>
              <a:tabLst>
                <a:tab pos="0" algn="l"/>
              </a:tabLst>
              <a:defRPr/>
            </a:pPr>
            <a:fld id="{86849CDB-B606-4AFC-A379-F1810AD335F5}" type="slidenum">
              <a:rPr kumimoji="0" lang="es-CL" sz="1200" b="0" i="0" u="none" strike="noStrike" kern="1200" cap="none" spc="-1" normalizeH="0" baseline="0" noProof="0">
                <a:ln>
                  <a:noFill/>
                </a:ln>
                <a:solidFill>
                  <a:srgbClr val="000000"/>
                </a:solidFill>
                <a:effectLst/>
                <a:uLnTx/>
                <a:uFillTx/>
                <a:latin typeface="Arial"/>
                <a:ea typeface="+mn-ea"/>
              </a:rPr>
              <a:pPr marL="0" marR="0" lvl="0" indent="0" algn="r" defTabSz="914400" rtl="0" eaLnBrk="1" fontAlgn="auto" latinLnBrk="0" hangingPunct="1">
                <a:lnSpc>
                  <a:spcPct val="100000"/>
                </a:lnSpc>
                <a:spcBef>
                  <a:spcPts val="0"/>
                </a:spcBef>
                <a:spcAft>
                  <a:spcPts val="0"/>
                </a:spcAft>
                <a:buClrTx/>
                <a:buSzTx/>
                <a:buFontTx/>
                <a:buNone/>
                <a:tabLst>
                  <a:tab pos="0" algn="l"/>
                </a:tabLst>
                <a:defRPr/>
              </a:pPr>
              <a:t>45</a:t>
            </a:fld>
            <a:endParaRPr kumimoji="0" lang="es-CL" sz="1200" b="0" i="0" u="none" strike="noStrike" kern="1200" cap="none" spc="-1" normalizeH="0" baseline="0" noProof="0">
              <a:ln>
                <a:noFill/>
              </a:ln>
              <a:solidFill>
                <a:srgbClr val="000000"/>
              </a:solidFill>
              <a:effectLst/>
              <a:uLnTx/>
              <a:uFillTx/>
              <a:latin typeface="Times New Roman"/>
            </a:endParaRPr>
          </a:p>
        </p:txBody>
      </p:sp>
    </p:spTree>
    <p:extLst>
      <p:ext uri="{BB962C8B-B14F-4D97-AF65-F5344CB8AC3E}">
        <p14:creationId xmlns:p14="http://schemas.microsoft.com/office/powerpoint/2010/main" val="79271782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 name="PlaceHolder 1"/>
          <p:cNvSpPr>
            <a:spLocks noGrp="1" noRot="1" noChangeAspect="1"/>
          </p:cNvSpPr>
          <p:nvPr>
            <p:ph type="sldImg"/>
          </p:nvPr>
        </p:nvSpPr>
        <p:spPr>
          <a:xfrm>
            <a:off x="422275" y="1241425"/>
            <a:ext cx="5951538" cy="3348038"/>
          </a:xfrm>
          <a:prstGeom prst="rect">
            <a:avLst/>
          </a:prstGeom>
          <a:ln w="0">
            <a:noFill/>
          </a:ln>
        </p:spPr>
      </p:sp>
      <p:sp>
        <p:nvSpPr>
          <p:cNvPr id="428" name="PlaceHolder 2"/>
          <p:cNvSpPr>
            <a:spLocks noGrp="1"/>
          </p:cNvSpPr>
          <p:nvPr>
            <p:ph type="body"/>
          </p:nvPr>
        </p:nvSpPr>
        <p:spPr>
          <a:xfrm>
            <a:off x="679680" y="4777920"/>
            <a:ext cx="5437080" cy="3908160"/>
          </a:xfrm>
          <a:prstGeom prst="rect">
            <a:avLst/>
          </a:prstGeom>
          <a:noFill/>
          <a:ln w="0">
            <a:noFill/>
          </a:ln>
        </p:spPr>
        <p:txBody>
          <a:bodyPr lIns="0" tIns="0" rIns="0" bIns="0" anchor="t">
            <a:noAutofit/>
          </a:bodyPr>
          <a:lstStyle/>
          <a:p>
            <a:pPr marL="216000" indent="0">
              <a:buNone/>
            </a:pPr>
            <a:endParaRPr lang="es-CL" sz="2000" b="0" strike="noStrike" spc="-1">
              <a:latin typeface="Arial"/>
            </a:endParaRPr>
          </a:p>
        </p:txBody>
      </p:sp>
      <p:sp>
        <p:nvSpPr>
          <p:cNvPr id="429" name="PlaceHolder 3"/>
          <p:cNvSpPr>
            <a:spLocks noGrp="1"/>
          </p:cNvSpPr>
          <p:nvPr>
            <p:ph type="sldNum" idx="31"/>
          </p:nvPr>
        </p:nvSpPr>
        <p:spPr>
          <a:xfrm>
            <a:off x="3850560" y="9430200"/>
            <a:ext cx="2944440" cy="497160"/>
          </a:xfrm>
          <a:prstGeom prst="rect">
            <a:avLst/>
          </a:prstGeom>
          <a:noFill/>
          <a:ln w="0">
            <a:noFill/>
          </a:ln>
        </p:spPr>
        <p:txBody>
          <a:bodyPr lIns="0" tIns="0" rIns="0" bIns="0" anchor="b">
            <a:noAutofit/>
          </a:bodyPr>
          <a:lstStyle>
            <a:lvl1pPr indent="0" algn="r">
              <a:lnSpc>
                <a:spcPct val="100000"/>
              </a:lnSpc>
              <a:buNone/>
              <a:tabLst>
                <a:tab pos="0" algn="l"/>
              </a:tabLst>
              <a:defRPr lang="es-CL" sz="1200" b="0" strike="noStrike" spc="-1">
                <a:solidFill>
                  <a:srgbClr val="000000"/>
                </a:solidFill>
                <a:latin typeface="+mn-lt"/>
                <a:ea typeface="+mn-ea"/>
              </a:defRPr>
            </a:lvl1pPr>
          </a:lstStyle>
          <a:p>
            <a:pPr marL="0" marR="0" lvl="0" indent="0" algn="r" defTabSz="914400" rtl="0" eaLnBrk="1" fontAlgn="auto" latinLnBrk="0" hangingPunct="1">
              <a:lnSpc>
                <a:spcPct val="100000"/>
              </a:lnSpc>
              <a:spcBef>
                <a:spcPts val="0"/>
              </a:spcBef>
              <a:spcAft>
                <a:spcPts val="0"/>
              </a:spcAft>
              <a:buClrTx/>
              <a:buSzTx/>
              <a:buFontTx/>
              <a:buNone/>
              <a:tabLst>
                <a:tab pos="0" algn="l"/>
              </a:tabLst>
              <a:defRPr/>
            </a:pPr>
            <a:fld id="{86849CDB-B606-4AFC-A379-F1810AD335F5}" type="slidenum">
              <a:rPr kumimoji="0" lang="es-CL" sz="1200" b="0" i="0" u="none" strike="noStrike" kern="1200" cap="none" spc="-1" normalizeH="0" baseline="0" noProof="0">
                <a:ln>
                  <a:noFill/>
                </a:ln>
                <a:solidFill>
                  <a:srgbClr val="000000"/>
                </a:solidFill>
                <a:effectLst/>
                <a:uLnTx/>
                <a:uFillTx/>
                <a:latin typeface="Arial"/>
                <a:ea typeface="+mn-ea"/>
              </a:rPr>
              <a:pPr marL="0" marR="0" lvl="0" indent="0" algn="r" defTabSz="914400" rtl="0" eaLnBrk="1" fontAlgn="auto" latinLnBrk="0" hangingPunct="1">
                <a:lnSpc>
                  <a:spcPct val="100000"/>
                </a:lnSpc>
                <a:spcBef>
                  <a:spcPts val="0"/>
                </a:spcBef>
                <a:spcAft>
                  <a:spcPts val="0"/>
                </a:spcAft>
                <a:buClrTx/>
                <a:buSzTx/>
                <a:buFontTx/>
                <a:buNone/>
                <a:tabLst>
                  <a:tab pos="0" algn="l"/>
                </a:tabLst>
                <a:defRPr/>
              </a:pPr>
              <a:t>46</a:t>
            </a:fld>
            <a:endParaRPr kumimoji="0" lang="es-CL" sz="1200" b="0" i="0" u="none" strike="noStrike" kern="1200" cap="none" spc="-1" normalizeH="0" baseline="0" noProof="0">
              <a:ln>
                <a:noFill/>
              </a:ln>
              <a:solidFill>
                <a:srgbClr val="000000"/>
              </a:solidFill>
              <a:effectLst/>
              <a:uLnTx/>
              <a:uFillTx/>
              <a:latin typeface="Times New Roman"/>
            </a:endParaRPr>
          </a:p>
        </p:txBody>
      </p:sp>
    </p:spTree>
    <p:extLst>
      <p:ext uri="{BB962C8B-B14F-4D97-AF65-F5344CB8AC3E}">
        <p14:creationId xmlns:p14="http://schemas.microsoft.com/office/powerpoint/2010/main" val="90143404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 name="PlaceHolder 1"/>
          <p:cNvSpPr>
            <a:spLocks noGrp="1" noRot="1" noChangeAspect="1"/>
          </p:cNvSpPr>
          <p:nvPr>
            <p:ph type="sldImg"/>
          </p:nvPr>
        </p:nvSpPr>
        <p:spPr>
          <a:xfrm>
            <a:off x="422275" y="1241425"/>
            <a:ext cx="5951538" cy="3348038"/>
          </a:xfrm>
          <a:prstGeom prst="rect">
            <a:avLst/>
          </a:prstGeom>
          <a:ln w="0">
            <a:noFill/>
          </a:ln>
        </p:spPr>
      </p:sp>
      <p:sp>
        <p:nvSpPr>
          <p:cNvPr id="428" name="PlaceHolder 2"/>
          <p:cNvSpPr>
            <a:spLocks noGrp="1"/>
          </p:cNvSpPr>
          <p:nvPr>
            <p:ph type="body"/>
          </p:nvPr>
        </p:nvSpPr>
        <p:spPr>
          <a:xfrm>
            <a:off x="679680" y="4777920"/>
            <a:ext cx="5437080" cy="3908160"/>
          </a:xfrm>
          <a:prstGeom prst="rect">
            <a:avLst/>
          </a:prstGeom>
          <a:noFill/>
          <a:ln w="0">
            <a:noFill/>
          </a:ln>
        </p:spPr>
        <p:txBody>
          <a:bodyPr lIns="0" tIns="0" rIns="0" bIns="0" anchor="t">
            <a:noAutofit/>
          </a:bodyPr>
          <a:lstStyle/>
          <a:p>
            <a:pPr marL="216000" indent="0">
              <a:buNone/>
            </a:pPr>
            <a:endParaRPr lang="es-CL" sz="2000" b="0" strike="noStrike" spc="-1">
              <a:latin typeface="Arial"/>
            </a:endParaRPr>
          </a:p>
        </p:txBody>
      </p:sp>
      <p:sp>
        <p:nvSpPr>
          <p:cNvPr id="429" name="PlaceHolder 3"/>
          <p:cNvSpPr>
            <a:spLocks noGrp="1"/>
          </p:cNvSpPr>
          <p:nvPr>
            <p:ph type="sldNum" idx="31"/>
          </p:nvPr>
        </p:nvSpPr>
        <p:spPr>
          <a:xfrm>
            <a:off x="3850560" y="9430200"/>
            <a:ext cx="2944440" cy="497160"/>
          </a:xfrm>
          <a:prstGeom prst="rect">
            <a:avLst/>
          </a:prstGeom>
          <a:noFill/>
          <a:ln w="0">
            <a:noFill/>
          </a:ln>
        </p:spPr>
        <p:txBody>
          <a:bodyPr lIns="0" tIns="0" rIns="0" bIns="0" anchor="b">
            <a:noAutofit/>
          </a:bodyPr>
          <a:lstStyle>
            <a:lvl1pPr indent="0" algn="r">
              <a:lnSpc>
                <a:spcPct val="100000"/>
              </a:lnSpc>
              <a:buNone/>
              <a:tabLst>
                <a:tab pos="0" algn="l"/>
              </a:tabLst>
              <a:defRPr lang="es-CL" sz="1200" b="0" strike="noStrike" spc="-1">
                <a:solidFill>
                  <a:srgbClr val="000000"/>
                </a:solidFill>
                <a:latin typeface="+mn-lt"/>
                <a:ea typeface="+mn-ea"/>
              </a:defRPr>
            </a:lvl1pPr>
          </a:lstStyle>
          <a:p>
            <a:pPr marL="0" marR="0" lvl="0" indent="0" algn="r" defTabSz="914400" rtl="0" eaLnBrk="1" fontAlgn="auto" latinLnBrk="0" hangingPunct="1">
              <a:lnSpc>
                <a:spcPct val="100000"/>
              </a:lnSpc>
              <a:spcBef>
                <a:spcPts val="0"/>
              </a:spcBef>
              <a:spcAft>
                <a:spcPts val="0"/>
              </a:spcAft>
              <a:buClrTx/>
              <a:buSzTx/>
              <a:buFontTx/>
              <a:buNone/>
              <a:tabLst>
                <a:tab pos="0" algn="l"/>
              </a:tabLst>
              <a:defRPr/>
            </a:pPr>
            <a:fld id="{86849CDB-B606-4AFC-A379-F1810AD335F5}" type="slidenum">
              <a:rPr kumimoji="0" lang="es-CL" sz="1200" b="0" i="0" u="none" strike="noStrike" kern="1200" cap="none" spc="-1" normalizeH="0" baseline="0" noProof="0">
                <a:ln>
                  <a:noFill/>
                </a:ln>
                <a:solidFill>
                  <a:srgbClr val="000000"/>
                </a:solidFill>
                <a:effectLst/>
                <a:uLnTx/>
                <a:uFillTx/>
                <a:latin typeface="Arial"/>
                <a:ea typeface="+mn-ea"/>
              </a:rPr>
              <a:pPr marL="0" marR="0" lvl="0" indent="0" algn="r" defTabSz="914400" rtl="0" eaLnBrk="1" fontAlgn="auto" latinLnBrk="0" hangingPunct="1">
                <a:lnSpc>
                  <a:spcPct val="100000"/>
                </a:lnSpc>
                <a:spcBef>
                  <a:spcPts val="0"/>
                </a:spcBef>
                <a:spcAft>
                  <a:spcPts val="0"/>
                </a:spcAft>
                <a:buClrTx/>
                <a:buSzTx/>
                <a:buFontTx/>
                <a:buNone/>
                <a:tabLst>
                  <a:tab pos="0" algn="l"/>
                </a:tabLst>
                <a:defRPr/>
              </a:pPr>
              <a:t>47</a:t>
            </a:fld>
            <a:endParaRPr kumimoji="0" lang="es-CL" sz="1200" b="0" i="0" u="none" strike="noStrike" kern="1200" cap="none" spc="-1" normalizeH="0" baseline="0" noProof="0">
              <a:ln>
                <a:noFill/>
              </a:ln>
              <a:solidFill>
                <a:srgbClr val="000000"/>
              </a:solidFill>
              <a:effectLst/>
              <a:uLnTx/>
              <a:uFillTx/>
              <a:latin typeface="Times New Roman"/>
            </a:endParaRPr>
          </a:p>
        </p:txBody>
      </p:sp>
    </p:spTree>
    <p:extLst>
      <p:ext uri="{BB962C8B-B14F-4D97-AF65-F5344CB8AC3E}">
        <p14:creationId xmlns:p14="http://schemas.microsoft.com/office/powerpoint/2010/main" val="388996428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
        <p:cNvGrpSpPr/>
        <p:nvPr/>
      </p:nvGrpSpPr>
      <p:grpSpPr>
        <a:xfrm>
          <a:off x="0" y="0"/>
          <a:ext cx="0" cy="0"/>
          <a:chOff x="0" y="0"/>
          <a:chExt cx="0" cy="0"/>
        </a:xfrm>
      </p:grpSpPr>
      <p:sp>
        <p:nvSpPr>
          <p:cNvPr id="661" name="Google Shape;661;p49:notes"/>
          <p:cNvSpPr txBox="1">
            <a:spLocks noGrp="1"/>
          </p:cNvSpPr>
          <p:nvPr>
            <p:ph type="body" idx="1"/>
          </p:nvPr>
        </p:nvSpPr>
        <p:spPr>
          <a:xfrm>
            <a:off x="938848" y="3418066"/>
            <a:ext cx="7510780" cy="2796600"/>
          </a:xfrm>
          <a:prstGeom prst="rect">
            <a:avLst/>
          </a:prstGeom>
        </p:spPr>
        <p:txBody>
          <a:bodyPr spcFirstLastPara="1" wrap="square" lIns="94225" tIns="47100" rIns="94225" bIns="47100" anchor="t" anchorCtr="0">
            <a:noAutofit/>
          </a:bodyPr>
          <a:lstStyle/>
          <a:p>
            <a:pPr marL="0" lvl="0" indent="0" algn="l" rtl="0">
              <a:spcBef>
                <a:spcPts val="0"/>
              </a:spcBef>
              <a:spcAft>
                <a:spcPts val="0"/>
              </a:spcAft>
              <a:buNone/>
            </a:pPr>
            <a:endParaRPr/>
          </a:p>
        </p:txBody>
      </p:sp>
      <p:sp>
        <p:nvSpPr>
          <p:cNvPr id="662" name="Google Shape;662;p49:notes"/>
          <p:cNvSpPr>
            <a:spLocks noGrp="1" noRot="1" noChangeAspect="1"/>
          </p:cNvSpPr>
          <p:nvPr>
            <p:ph type="sldImg" idx="2"/>
          </p:nvPr>
        </p:nvSpPr>
        <p:spPr>
          <a:xfrm>
            <a:off x="2563813" y="887413"/>
            <a:ext cx="4260850" cy="23971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7029604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1"/>
        <p:cNvGrpSpPr/>
        <p:nvPr/>
      </p:nvGrpSpPr>
      <p:grpSpPr>
        <a:xfrm>
          <a:off x="0" y="0"/>
          <a:ext cx="0" cy="0"/>
          <a:chOff x="0" y="0"/>
          <a:chExt cx="0" cy="0"/>
        </a:xfrm>
      </p:grpSpPr>
      <p:sp>
        <p:nvSpPr>
          <p:cNvPr id="672" name="Google Shape;672;p50:notes"/>
          <p:cNvSpPr>
            <a:spLocks noGrp="1" noRot="1" noChangeAspect="1"/>
          </p:cNvSpPr>
          <p:nvPr>
            <p:ph type="sldImg" idx="2"/>
          </p:nvPr>
        </p:nvSpPr>
        <p:spPr>
          <a:xfrm>
            <a:off x="2563813" y="887413"/>
            <a:ext cx="4260850" cy="23971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3" name="Google Shape;673;p50:notes"/>
          <p:cNvSpPr txBox="1">
            <a:spLocks noGrp="1"/>
          </p:cNvSpPr>
          <p:nvPr>
            <p:ph type="body" idx="1"/>
          </p:nvPr>
        </p:nvSpPr>
        <p:spPr>
          <a:xfrm>
            <a:off x="938848" y="3418066"/>
            <a:ext cx="7510780" cy="2796600"/>
          </a:xfrm>
          <a:prstGeom prst="rect">
            <a:avLst/>
          </a:prstGeom>
          <a:noFill/>
          <a:ln>
            <a:noFill/>
          </a:ln>
        </p:spPr>
        <p:txBody>
          <a:bodyPr spcFirstLastPara="1" wrap="square" lIns="94225" tIns="47100" rIns="94225" bIns="47100" anchor="t" anchorCtr="0">
            <a:noAutofit/>
          </a:bodyPr>
          <a:lstStyle/>
          <a:p>
            <a:pPr marL="0" lvl="0" indent="0" algn="l" rtl="0">
              <a:spcBef>
                <a:spcPts val="0"/>
              </a:spcBef>
              <a:spcAft>
                <a:spcPts val="0"/>
              </a:spcAft>
              <a:buNone/>
            </a:pPr>
            <a:endParaRPr/>
          </a:p>
        </p:txBody>
      </p:sp>
      <p:sp>
        <p:nvSpPr>
          <p:cNvPr id="674" name="Google Shape;674;p50:notes"/>
          <p:cNvSpPr txBox="1">
            <a:spLocks noGrp="1"/>
          </p:cNvSpPr>
          <p:nvPr>
            <p:ph type="sldNum" idx="12"/>
          </p:nvPr>
        </p:nvSpPr>
        <p:spPr>
          <a:xfrm>
            <a:off x="5317963" y="6746119"/>
            <a:ext cx="4068339" cy="356356"/>
          </a:xfrm>
          <a:prstGeom prst="rect">
            <a:avLst/>
          </a:prstGeom>
          <a:noFill/>
          <a:ln>
            <a:noFill/>
          </a:ln>
        </p:spPr>
        <p:txBody>
          <a:bodyPr spcFirstLastPara="1" wrap="square" lIns="94225" tIns="47100" rIns="94225" bIns="47100" anchor="b" anchorCtr="0">
            <a:noAutofit/>
          </a:bodyPr>
          <a:lstStyle/>
          <a:p>
            <a:pPr marL="0" lvl="0" indent="0" algn="r" rtl="0">
              <a:spcBef>
                <a:spcPts val="0"/>
              </a:spcBef>
              <a:spcAft>
                <a:spcPts val="0"/>
              </a:spcAft>
              <a:buNone/>
            </a:pPr>
            <a:fld id="{00000000-1234-1234-1234-123412341234}" type="slidenum">
              <a:rPr lang="es-ES"/>
              <a:t>50</a:t>
            </a:fld>
            <a:endParaRPr/>
          </a:p>
        </p:txBody>
      </p:sp>
    </p:spTree>
    <p:extLst>
      <p:ext uri="{BB962C8B-B14F-4D97-AF65-F5344CB8AC3E}">
        <p14:creationId xmlns:p14="http://schemas.microsoft.com/office/powerpoint/2010/main" val="83042569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
        <p:cNvGrpSpPr/>
        <p:nvPr/>
      </p:nvGrpSpPr>
      <p:grpSpPr>
        <a:xfrm>
          <a:off x="0" y="0"/>
          <a:ext cx="0" cy="0"/>
          <a:chOff x="0" y="0"/>
          <a:chExt cx="0" cy="0"/>
        </a:xfrm>
      </p:grpSpPr>
      <p:sp>
        <p:nvSpPr>
          <p:cNvPr id="661" name="Google Shape;661;p49:notes"/>
          <p:cNvSpPr txBox="1">
            <a:spLocks noGrp="1"/>
          </p:cNvSpPr>
          <p:nvPr>
            <p:ph type="body" idx="1"/>
          </p:nvPr>
        </p:nvSpPr>
        <p:spPr>
          <a:xfrm>
            <a:off x="938848" y="3418066"/>
            <a:ext cx="7510780" cy="2796600"/>
          </a:xfrm>
          <a:prstGeom prst="rect">
            <a:avLst/>
          </a:prstGeom>
        </p:spPr>
        <p:txBody>
          <a:bodyPr spcFirstLastPara="1" wrap="square" lIns="94225" tIns="47100" rIns="94225" bIns="47100" anchor="t" anchorCtr="0">
            <a:noAutofit/>
          </a:bodyPr>
          <a:lstStyle/>
          <a:p>
            <a:pPr marL="0" lvl="0" indent="0" algn="l" rtl="0">
              <a:spcBef>
                <a:spcPts val="0"/>
              </a:spcBef>
              <a:spcAft>
                <a:spcPts val="0"/>
              </a:spcAft>
              <a:buNone/>
            </a:pPr>
            <a:endParaRPr/>
          </a:p>
        </p:txBody>
      </p:sp>
      <p:sp>
        <p:nvSpPr>
          <p:cNvPr id="662" name="Google Shape;662;p49:notes"/>
          <p:cNvSpPr>
            <a:spLocks noGrp="1" noRot="1" noChangeAspect="1"/>
          </p:cNvSpPr>
          <p:nvPr>
            <p:ph type="sldImg" idx="2"/>
          </p:nvPr>
        </p:nvSpPr>
        <p:spPr>
          <a:xfrm>
            <a:off x="2563813" y="887413"/>
            <a:ext cx="4260850" cy="23971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2393665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
        <p:cNvGrpSpPr/>
        <p:nvPr/>
      </p:nvGrpSpPr>
      <p:grpSpPr>
        <a:xfrm>
          <a:off x="0" y="0"/>
          <a:ext cx="0" cy="0"/>
          <a:chOff x="0" y="0"/>
          <a:chExt cx="0" cy="0"/>
        </a:xfrm>
      </p:grpSpPr>
      <p:sp>
        <p:nvSpPr>
          <p:cNvPr id="661" name="Google Shape;661;p49:notes"/>
          <p:cNvSpPr txBox="1">
            <a:spLocks noGrp="1"/>
          </p:cNvSpPr>
          <p:nvPr>
            <p:ph type="body" idx="1"/>
          </p:nvPr>
        </p:nvSpPr>
        <p:spPr>
          <a:xfrm>
            <a:off x="938848" y="3418066"/>
            <a:ext cx="7510780" cy="2796600"/>
          </a:xfrm>
          <a:prstGeom prst="rect">
            <a:avLst/>
          </a:prstGeom>
        </p:spPr>
        <p:txBody>
          <a:bodyPr spcFirstLastPara="1" wrap="square" lIns="94225" tIns="47100" rIns="94225" bIns="47100" anchor="t" anchorCtr="0">
            <a:noAutofit/>
          </a:bodyPr>
          <a:lstStyle/>
          <a:p>
            <a:pPr marL="0" lvl="0" indent="0" algn="l" rtl="0">
              <a:spcBef>
                <a:spcPts val="0"/>
              </a:spcBef>
              <a:spcAft>
                <a:spcPts val="0"/>
              </a:spcAft>
              <a:buNone/>
            </a:pPr>
            <a:endParaRPr/>
          </a:p>
        </p:txBody>
      </p:sp>
      <p:sp>
        <p:nvSpPr>
          <p:cNvPr id="662" name="Google Shape;662;p49:notes"/>
          <p:cNvSpPr>
            <a:spLocks noGrp="1" noRot="1" noChangeAspect="1"/>
          </p:cNvSpPr>
          <p:nvPr>
            <p:ph type="sldImg" idx="2"/>
          </p:nvPr>
        </p:nvSpPr>
        <p:spPr>
          <a:xfrm>
            <a:off x="2563813" y="887413"/>
            <a:ext cx="4260850" cy="23971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4730815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
        <p:cNvGrpSpPr/>
        <p:nvPr/>
      </p:nvGrpSpPr>
      <p:grpSpPr>
        <a:xfrm>
          <a:off x="0" y="0"/>
          <a:ext cx="0" cy="0"/>
          <a:chOff x="0" y="0"/>
          <a:chExt cx="0" cy="0"/>
        </a:xfrm>
      </p:grpSpPr>
      <p:sp>
        <p:nvSpPr>
          <p:cNvPr id="661" name="Google Shape;661;p49:notes"/>
          <p:cNvSpPr txBox="1">
            <a:spLocks noGrp="1"/>
          </p:cNvSpPr>
          <p:nvPr>
            <p:ph type="body" idx="1"/>
          </p:nvPr>
        </p:nvSpPr>
        <p:spPr>
          <a:xfrm>
            <a:off x="938848" y="3418066"/>
            <a:ext cx="7510780" cy="2796600"/>
          </a:xfrm>
          <a:prstGeom prst="rect">
            <a:avLst/>
          </a:prstGeom>
        </p:spPr>
        <p:txBody>
          <a:bodyPr spcFirstLastPara="1" wrap="square" lIns="94225" tIns="47100" rIns="94225" bIns="47100" anchor="t" anchorCtr="0">
            <a:noAutofit/>
          </a:bodyPr>
          <a:lstStyle/>
          <a:p>
            <a:pPr marL="0" lvl="0" indent="0" algn="l" rtl="0">
              <a:spcBef>
                <a:spcPts val="0"/>
              </a:spcBef>
              <a:spcAft>
                <a:spcPts val="0"/>
              </a:spcAft>
              <a:buNone/>
            </a:pPr>
            <a:endParaRPr/>
          </a:p>
        </p:txBody>
      </p:sp>
      <p:sp>
        <p:nvSpPr>
          <p:cNvPr id="662" name="Google Shape;662;p49:notes"/>
          <p:cNvSpPr>
            <a:spLocks noGrp="1" noRot="1" noChangeAspect="1"/>
          </p:cNvSpPr>
          <p:nvPr>
            <p:ph type="sldImg" idx="2"/>
          </p:nvPr>
        </p:nvSpPr>
        <p:spPr>
          <a:xfrm>
            <a:off x="2563813" y="887413"/>
            <a:ext cx="4260850" cy="23971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9317831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
        <p:cNvGrpSpPr/>
        <p:nvPr/>
      </p:nvGrpSpPr>
      <p:grpSpPr>
        <a:xfrm>
          <a:off x="0" y="0"/>
          <a:ext cx="0" cy="0"/>
          <a:chOff x="0" y="0"/>
          <a:chExt cx="0" cy="0"/>
        </a:xfrm>
      </p:grpSpPr>
      <p:sp>
        <p:nvSpPr>
          <p:cNvPr id="661" name="Google Shape;661;p49:notes"/>
          <p:cNvSpPr txBox="1">
            <a:spLocks noGrp="1"/>
          </p:cNvSpPr>
          <p:nvPr>
            <p:ph type="body" idx="1"/>
          </p:nvPr>
        </p:nvSpPr>
        <p:spPr>
          <a:xfrm>
            <a:off x="938848" y="3418066"/>
            <a:ext cx="7510780" cy="2796600"/>
          </a:xfrm>
          <a:prstGeom prst="rect">
            <a:avLst/>
          </a:prstGeom>
        </p:spPr>
        <p:txBody>
          <a:bodyPr spcFirstLastPara="1" wrap="square" lIns="94225" tIns="47100" rIns="94225" bIns="47100" anchor="t" anchorCtr="0">
            <a:noAutofit/>
          </a:bodyPr>
          <a:lstStyle/>
          <a:p>
            <a:pPr marL="0" lvl="0" indent="0" algn="l" rtl="0">
              <a:spcBef>
                <a:spcPts val="0"/>
              </a:spcBef>
              <a:spcAft>
                <a:spcPts val="0"/>
              </a:spcAft>
              <a:buNone/>
            </a:pPr>
            <a:endParaRPr/>
          </a:p>
        </p:txBody>
      </p:sp>
      <p:sp>
        <p:nvSpPr>
          <p:cNvPr id="662" name="Google Shape;662;p49:notes"/>
          <p:cNvSpPr>
            <a:spLocks noGrp="1" noRot="1" noChangeAspect="1"/>
          </p:cNvSpPr>
          <p:nvPr>
            <p:ph type="sldImg" idx="2"/>
          </p:nvPr>
        </p:nvSpPr>
        <p:spPr>
          <a:xfrm>
            <a:off x="2563813" y="887413"/>
            <a:ext cx="4260850" cy="23971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976487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a:extLst>
            <a:ext uri="{FF2B5EF4-FFF2-40B4-BE49-F238E27FC236}">
              <a16:creationId xmlns:a16="http://schemas.microsoft.com/office/drawing/2014/main" id="{C47BA1CA-F996-BC15-86D8-F18D914E2F8F}"/>
            </a:ext>
          </a:extLst>
        </p:cNvPr>
        <p:cNvGrpSpPr/>
        <p:nvPr/>
      </p:nvGrpSpPr>
      <p:grpSpPr>
        <a:xfrm>
          <a:off x="0" y="0"/>
          <a:ext cx="0" cy="0"/>
          <a:chOff x="0" y="0"/>
          <a:chExt cx="0" cy="0"/>
        </a:xfrm>
      </p:grpSpPr>
      <p:sp>
        <p:nvSpPr>
          <p:cNvPr id="232" name="Google Shape;232;p3:notes">
            <a:extLst>
              <a:ext uri="{FF2B5EF4-FFF2-40B4-BE49-F238E27FC236}">
                <a16:creationId xmlns:a16="http://schemas.microsoft.com/office/drawing/2014/main" id="{CB093DB0-7C73-CC22-E3FD-9AC06D459317}"/>
              </a:ext>
            </a:extLst>
          </p:cNvPr>
          <p:cNvSpPr>
            <a:spLocks noGrp="1" noRot="1" noChangeAspect="1"/>
          </p:cNvSpPr>
          <p:nvPr>
            <p:ph type="sldImg" idx="2"/>
          </p:nvPr>
        </p:nvSpPr>
        <p:spPr>
          <a:xfrm>
            <a:off x="2563813" y="887413"/>
            <a:ext cx="4260850" cy="23971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3" name="Google Shape;233;p3:notes">
            <a:extLst>
              <a:ext uri="{FF2B5EF4-FFF2-40B4-BE49-F238E27FC236}">
                <a16:creationId xmlns:a16="http://schemas.microsoft.com/office/drawing/2014/main" id="{FD73474A-4AE0-94F5-1185-B6F6DD307786}"/>
              </a:ext>
            </a:extLst>
          </p:cNvPr>
          <p:cNvSpPr txBox="1">
            <a:spLocks noGrp="1"/>
          </p:cNvSpPr>
          <p:nvPr>
            <p:ph type="body" idx="1"/>
          </p:nvPr>
        </p:nvSpPr>
        <p:spPr>
          <a:xfrm>
            <a:off x="938848" y="3418066"/>
            <a:ext cx="7510780" cy="2796600"/>
          </a:xfrm>
          <a:prstGeom prst="rect">
            <a:avLst/>
          </a:prstGeom>
          <a:noFill/>
          <a:ln>
            <a:noFill/>
          </a:ln>
        </p:spPr>
        <p:txBody>
          <a:bodyPr spcFirstLastPara="1" wrap="square" lIns="94225" tIns="47100" rIns="94225" bIns="47100" anchor="t" anchorCtr="0">
            <a:noAutofit/>
          </a:bodyPr>
          <a:lstStyle/>
          <a:p>
            <a:pPr marL="0" lvl="0" indent="0" algn="just" rtl="0">
              <a:spcBef>
                <a:spcPts val="0"/>
              </a:spcBef>
              <a:spcAft>
                <a:spcPts val="0"/>
              </a:spcAft>
              <a:buClr>
                <a:schemeClr val="dk1"/>
              </a:buClr>
              <a:buSzPts val="1200"/>
              <a:buFont typeface="Calibri"/>
              <a:buNone/>
            </a:pPr>
            <a:r>
              <a:rPr lang="es-ES" sz="1200">
                <a:solidFill>
                  <a:schemeClr val="dk1"/>
                </a:solidFill>
              </a:rPr>
              <a:t>Una empresa es un </a:t>
            </a:r>
            <a:r>
              <a:rPr lang="es-ES" sz="1200" b="1">
                <a:solidFill>
                  <a:schemeClr val="dk1"/>
                </a:solidFill>
              </a:rPr>
              <a:t>monopolio </a:t>
            </a:r>
            <a:r>
              <a:rPr lang="es-ES" sz="1200">
                <a:solidFill>
                  <a:schemeClr val="dk1"/>
                </a:solidFill>
              </a:rPr>
              <a:t>si es la única que vende un producto y si este producto no tiene sustitutos cercanos. </a:t>
            </a:r>
            <a:endParaRPr/>
          </a:p>
          <a:p>
            <a:pPr marL="0" lvl="0" indent="0" algn="just" rtl="0">
              <a:spcBef>
                <a:spcPts val="0"/>
              </a:spcBef>
              <a:spcAft>
                <a:spcPts val="0"/>
              </a:spcAft>
              <a:buClr>
                <a:schemeClr val="dk1"/>
              </a:buClr>
              <a:buSzPts val="1200"/>
              <a:buFont typeface="Calibri"/>
              <a:buNone/>
            </a:pPr>
            <a:r>
              <a:rPr lang="es-ES" sz="1200">
                <a:solidFill>
                  <a:schemeClr val="dk1"/>
                </a:solidFill>
              </a:rPr>
              <a:t>La causa fundamental del monopolio es la existencia de </a:t>
            </a:r>
            <a:r>
              <a:rPr lang="es-ES" sz="1200" i="1">
                <a:solidFill>
                  <a:schemeClr val="dk1"/>
                </a:solidFill>
              </a:rPr>
              <a:t>barreras de entrada</a:t>
            </a:r>
            <a:r>
              <a:rPr lang="es-ES" sz="1200">
                <a:solidFill>
                  <a:schemeClr val="dk1"/>
                </a:solidFill>
              </a:rPr>
              <a:t>: un monopolio es el único vendedor en su mercado, porque otras empresas no pueden (o les es muy difícil) entrar a este y competir con él.  A su vez, las barreras de entrada tienen tres causas principales:</a:t>
            </a:r>
            <a:endParaRPr sz="1200">
              <a:solidFill>
                <a:schemeClr val="dk1"/>
              </a:solidFill>
            </a:endParaRPr>
          </a:p>
          <a:p>
            <a:pPr marL="0" lvl="0" indent="0" algn="just" rtl="0">
              <a:spcBef>
                <a:spcPts val="0"/>
              </a:spcBef>
              <a:spcAft>
                <a:spcPts val="0"/>
              </a:spcAft>
              <a:buNone/>
            </a:pPr>
            <a:r>
              <a:rPr lang="es-ES" sz="1200" b="1" i="1">
                <a:solidFill>
                  <a:schemeClr val="dk1"/>
                </a:solidFill>
              </a:rPr>
              <a:t>Recursos del monopolio</a:t>
            </a:r>
            <a:r>
              <a:rPr lang="es-ES" sz="1200" b="1">
                <a:solidFill>
                  <a:schemeClr val="dk1"/>
                </a:solidFill>
              </a:rPr>
              <a:t>:</a:t>
            </a:r>
            <a:r>
              <a:rPr lang="es-ES" sz="1200">
                <a:solidFill>
                  <a:schemeClr val="dk1"/>
                </a:solidFill>
              </a:rPr>
              <a:t> un recurso clave para la producción es propiedad de una sola empresa.</a:t>
            </a:r>
            <a:endParaRPr sz="1200">
              <a:solidFill>
                <a:schemeClr val="dk1"/>
              </a:solidFill>
            </a:endParaRPr>
          </a:p>
          <a:p>
            <a:pPr marL="0" lvl="0" indent="0" algn="just" rtl="0">
              <a:spcBef>
                <a:spcPts val="0"/>
              </a:spcBef>
              <a:spcAft>
                <a:spcPts val="0"/>
              </a:spcAft>
              <a:buNone/>
            </a:pPr>
            <a:r>
              <a:rPr lang="es-ES" sz="1200" b="1" i="1">
                <a:solidFill>
                  <a:schemeClr val="dk1"/>
                </a:solidFill>
              </a:rPr>
              <a:t>Regulaciones del gobierno</a:t>
            </a:r>
            <a:r>
              <a:rPr lang="es-ES" sz="1200" b="1">
                <a:solidFill>
                  <a:schemeClr val="dk1"/>
                </a:solidFill>
              </a:rPr>
              <a:t>:</a:t>
            </a:r>
            <a:r>
              <a:rPr lang="es-ES" sz="1200">
                <a:solidFill>
                  <a:schemeClr val="dk1"/>
                </a:solidFill>
              </a:rPr>
              <a:t> las autoridades conceden a una sola empresa el derecho exclusivo de fabricar un producto o servicio. Ejemplo: La legislación sobre patentes y derechos de propiedad intelectual.</a:t>
            </a:r>
            <a:endParaRPr/>
          </a:p>
          <a:p>
            <a:pPr marL="0" lvl="0" indent="0" algn="just" rtl="0">
              <a:spcBef>
                <a:spcPts val="0"/>
              </a:spcBef>
              <a:spcAft>
                <a:spcPts val="0"/>
              </a:spcAft>
              <a:buNone/>
            </a:pPr>
            <a:r>
              <a:rPr lang="es-ES" sz="1200" b="1" i="1">
                <a:solidFill>
                  <a:schemeClr val="dk1"/>
                </a:solidFill>
              </a:rPr>
              <a:t>Proceso de producción</a:t>
            </a:r>
            <a:r>
              <a:rPr lang="es-ES" sz="1200" b="1">
                <a:solidFill>
                  <a:schemeClr val="dk1"/>
                </a:solidFill>
              </a:rPr>
              <a:t>:</a:t>
            </a:r>
            <a:r>
              <a:rPr lang="es-ES" sz="1200">
                <a:solidFill>
                  <a:schemeClr val="dk1"/>
                </a:solidFill>
              </a:rPr>
              <a:t> una sola empresa produce a un costo menor que un gran número de productores.</a:t>
            </a:r>
            <a:endParaRPr sz="1200">
              <a:solidFill>
                <a:schemeClr val="dk1"/>
              </a:solidFill>
            </a:endParaRPr>
          </a:p>
          <a:p>
            <a:pPr marL="0" lvl="0" indent="0" algn="l" rtl="0">
              <a:spcBef>
                <a:spcPts val="0"/>
              </a:spcBef>
              <a:spcAft>
                <a:spcPts val="0"/>
              </a:spcAft>
              <a:buNone/>
            </a:pPr>
            <a:endParaRPr/>
          </a:p>
        </p:txBody>
      </p:sp>
      <p:sp>
        <p:nvSpPr>
          <p:cNvPr id="234" name="Google Shape;234;p3:notes">
            <a:extLst>
              <a:ext uri="{FF2B5EF4-FFF2-40B4-BE49-F238E27FC236}">
                <a16:creationId xmlns:a16="http://schemas.microsoft.com/office/drawing/2014/main" id="{69EA4085-ACCA-A835-DF23-D40087DD4E37}"/>
              </a:ext>
            </a:extLst>
          </p:cNvPr>
          <p:cNvSpPr txBox="1">
            <a:spLocks noGrp="1"/>
          </p:cNvSpPr>
          <p:nvPr>
            <p:ph type="sldNum" idx="12"/>
          </p:nvPr>
        </p:nvSpPr>
        <p:spPr>
          <a:xfrm>
            <a:off x="5317963" y="6746119"/>
            <a:ext cx="4068339" cy="356356"/>
          </a:xfrm>
          <a:prstGeom prst="rect">
            <a:avLst/>
          </a:prstGeom>
          <a:noFill/>
          <a:ln>
            <a:noFill/>
          </a:ln>
        </p:spPr>
        <p:txBody>
          <a:bodyPr spcFirstLastPara="1" wrap="square" lIns="94225" tIns="47100" rIns="94225" bIns="47100" anchor="b" anchorCtr="0">
            <a:noAutofit/>
          </a:bodyPr>
          <a:lstStyle/>
          <a:p>
            <a:pPr marL="0" lvl="0" indent="0" algn="r" rtl="0">
              <a:spcBef>
                <a:spcPts val="0"/>
              </a:spcBef>
              <a:spcAft>
                <a:spcPts val="0"/>
              </a:spcAft>
              <a:buNone/>
            </a:pPr>
            <a:fld id="{00000000-1234-1234-1234-123412341234}" type="slidenum">
              <a:rPr lang="es-ES"/>
              <a:t>5</a:t>
            </a:fld>
            <a:endParaRPr/>
          </a:p>
        </p:txBody>
      </p:sp>
    </p:spTree>
    <p:extLst>
      <p:ext uri="{BB962C8B-B14F-4D97-AF65-F5344CB8AC3E}">
        <p14:creationId xmlns:p14="http://schemas.microsoft.com/office/powerpoint/2010/main" val="191178895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
        <p:cNvGrpSpPr/>
        <p:nvPr/>
      </p:nvGrpSpPr>
      <p:grpSpPr>
        <a:xfrm>
          <a:off x="0" y="0"/>
          <a:ext cx="0" cy="0"/>
          <a:chOff x="0" y="0"/>
          <a:chExt cx="0" cy="0"/>
        </a:xfrm>
      </p:grpSpPr>
      <p:sp>
        <p:nvSpPr>
          <p:cNvPr id="661" name="Google Shape;661;p49:notes"/>
          <p:cNvSpPr txBox="1">
            <a:spLocks noGrp="1"/>
          </p:cNvSpPr>
          <p:nvPr>
            <p:ph type="body" idx="1"/>
          </p:nvPr>
        </p:nvSpPr>
        <p:spPr>
          <a:xfrm>
            <a:off x="938848" y="3418066"/>
            <a:ext cx="7510780" cy="2796600"/>
          </a:xfrm>
          <a:prstGeom prst="rect">
            <a:avLst/>
          </a:prstGeom>
        </p:spPr>
        <p:txBody>
          <a:bodyPr spcFirstLastPara="1" wrap="square" lIns="94225" tIns="47100" rIns="94225" bIns="47100" anchor="t" anchorCtr="0">
            <a:noAutofit/>
          </a:bodyPr>
          <a:lstStyle/>
          <a:p>
            <a:pPr marL="0" lvl="0" indent="0" algn="l" rtl="0">
              <a:spcBef>
                <a:spcPts val="0"/>
              </a:spcBef>
              <a:spcAft>
                <a:spcPts val="0"/>
              </a:spcAft>
              <a:buNone/>
            </a:pPr>
            <a:endParaRPr/>
          </a:p>
        </p:txBody>
      </p:sp>
      <p:sp>
        <p:nvSpPr>
          <p:cNvPr id="662" name="Google Shape;662;p49:notes"/>
          <p:cNvSpPr>
            <a:spLocks noGrp="1" noRot="1" noChangeAspect="1"/>
          </p:cNvSpPr>
          <p:nvPr>
            <p:ph type="sldImg" idx="2"/>
          </p:nvPr>
        </p:nvSpPr>
        <p:spPr>
          <a:xfrm>
            <a:off x="2563813" y="887413"/>
            <a:ext cx="4260850" cy="23971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2481661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
        <p:cNvGrpSpPr/>
        <p:nvPr/>
      </p:nvGrpSpPr>
      <p:grpSpPr>
        <a:xfrm>
          <a:off x="0" y="0"/>
          <a:ext cx="0" cy="0"/>
          <a:chOff x="0" y="0"/>
          <a:chExt cx="0" cy="0"/>
        </a:xfrm>
      </p:grpSpPr>
      <p:sp>
        <p:nvSpPr>
          <p:cNvPr id="661" name="Google Shape;661;p49:notes"/>
          <p:cNvSpPr txBox="1">
            <a:spLocks noGrp="1"/>
          </p:cNvSpPr>
          <p:nvPr>
            <p:ph type="body" idx="1"/>
          </p:nvPr>
        </p:nvSpPr>
        <p:spPr>
          <a:xfrm>
            <a:off x="938848" y="3418066"/>
            <a:ext cx="7510780" cy="2796600"/>
          </a:xfrm>
          <a:prstGeom prst="rect">
            <a:avLst/>
          </a:prstGeom>
        </p:spPr>
        <p:txBody>
          <a:bodyPr spcFirstLastPara="1" wrap="square" lIns="94225" tIns="47100" rIns="94225" bIns="47100" anchor="t" anchorCtr="0">
            <a:noAutofit/>
          </a:bodyPr>
          <a:lstStyle/>
          <a:p>
            <a:pPr marL="0" lvl="0" indent="0" algn="l" rtl="0">
              <a:spcBef>
                <a:spcPts val="0"/>
              </a:spcBef>
              <a:spcAft>
                <a:spcPts val="0"/>
              </a:spcAft>
              <a:buNone/>
            </a:pPr>
            <a:endParaRPr/>
          </a:p>
        </p:txBody>
      </p:sp>
      <p:sp>
        <p:nvSpPr>
          <p:cNvPr id="662" name="Google Shape;662;p49:notes"/>
          <p:cNvSpPr>
            <a:spLocks noGrp="1" noRot="1" noChangeAspect="1"/>
          </p:cNvSpPr>
          <p:nvPr>
            <p:ph type="sldImg" idx="2"/>
          </p:nvPr>
        </p:nvSpPr>
        <p:spPr>
          <a:xfrm>
            <a:off x="2563813" y="887413"/>
            <a:ext cx="4260850" cy="23971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8261300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
        <p:cNvGrpSpPr/>
        <p:nvPr/>
      </p:nvGrpSpPr>
      <p:grpSpPr>
        <a:xfrm>
          <a:off x="0" y="0"/>
          <a:ext cx="0" cy="0"/>
          <a:chOff x="0" y="0"/>
          <a:chExt cx="0" cy="0"/>
        </a:xfrm>
      </p:grpSpPr>
      <p:sp>
        <p:nvSpPr>
          <p:cNvPr id="661" name="Google Shape;661;p49:notes"/>
          <p:cNvSpPr txBox="1">
            <a:spLocks noGrp="1"/>
          </p:cNvSpPr>
          <p:nvPr>
            <p:ph type="body" idx="1"/>
          </p:nvPr>
        </p:nvSpPr>
        <p:spPr>
          <a:xfrm>
            <a:off x="938848" y="3418066"/>
            <a:ext cx="7510780" cy="2796600"/>
          </a:xfrm>
          <a:prstGeom prst="rect">
            <a:avLst/>
          </a:prstGeom>
        </p:spPr>
        <p:txBody>
          <a:bodyPr spcFirstLastPara="1" wrap="square" lIns="94225" tIns="47100" rIns="94225" bIns="47100" anchor="t" anchorCtr="0">
            <a:noAutofit/>
          </a:bodyPr>
          <a:lstStyle/>
          <a:p>
            <a:pPr marL="0" lvl="0" indent="0" algn="l" rtl="0">
              <a:spcBef>
                <a:spcPts val="0"/>
              </a:spcBef>
              <a:spcAft>
                <a:spcPts val="0"/>
              </a:spcAft>
              <a:buNone/>
            </a:pPr>
            <a:endParaRPr/>
          </a:p>
        </p:txBody>
      </p:sp>
      <p:sp>
        <p:nvSpPr>
          <p:cNvPr id="662" name="Google Shape;662;p49:notes"/>
          <p:cNvSpPr>
            <a:spLocks noGrp="1" noRot="1" noChangeAspect="1"/>
          </p:cNvSpPr>
          <p:nvPr>
            <p:ph type="sldImg" idx="2"/>
          </p:nvPr>
        </p:nvSpPr>
        <p:spPr>
          <a:xfrm>
            <a:off x="2563813" y="887413"/>
            <a:ext cx="4260850" cy="23971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6402030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
        <p:cNvGrpSpPr/>
        <p:nvPr/>
      </p:nvGrpSpPr>
      <p:grpSpPr>
        <a:xfrm>
          <a:off x="0" y="0"/>
          <a:ext cx="0" cy="0"/>
          <a:chOff x="0" y="0"/>
          <a:chExt cx="0" cy="0"/>
        </a:xfrm>
      </p:grpSpPr>
      <p:sp>
        <p:nvSpPr>
          <p:cNvPr id="661" name="Google Shape;661;p49:notes"/>
          <p:cNvSpPr txBox="1">
            <a:spLocks noGrp="1"/>
          </p:cNvSpPr>
          <p:nvPr>
            <p:ph type="body" idx="1"/>
          </p:nvPr>
        </p:nvSpPr>
        <p:spPr>
          <a:xfrm>
            <a:off x="938848" y="3418066"/>
            <a:ext cx="7510780" cy="2796600"/>
          </a:xfrm>
          <a:prstGeom prst="rect">
            <a:avLst/>
          </a:prstGeom>
        </p:spPr>
        <p:txBody>
          <a:bodyPr spcFirstLastPara="1" wrap="square" lIns="94225" tIns="47100" rIns="94225" bIns="47100" anchor="t" anchorCtr="0">
            <a:noAutofit/>
          </a:bodyPr>
          <a:lstStyle/>
          <a:p>
            <a:pPr marL="0" lvl="0" indent="0" algn="l" rtl="0">
              <a:spcBef>
                <a:spcPts val="0"/>
              </a:spcBef>
              <a:spcAft>
                <a:spcPts val="0"/>
              </a:spcAft>
              <a:buNone/>
            </a:pPr>
            <a:endParaRPr/>
          </a:p>
        </p:txBody>
      </p:sp>
      <p:sp>
        <p:nvSpPr>
          <p:cNvPr id="662" name="Google Shape;662;p49:notes"/>
          <p:cNvSpPr>
            <a:spLocks noGrp="1" noRot="1" noChangeAspect="1"/>
          </p:cNvSpPr>
          <p:nvPr>
            <p:ph type="sldImg" idx="2"/>
          </p:nvPr>
        </p:nvSpPr>
        <p:spPr>
          <a:xfrm>
            <a:off x="2563813" y="887413"/>
            <a:ext cx="4260850" cy="23971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0774880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
        <p:cNvGrpSpPr/>
        <p:nvPr/>
      </p:nvGrpSpPr>
      <p:grpSpPr>
        <a:xfrm>
          <a:off x="0" y="0"/>
          <a:ext cx="0" cy="0"/>
          <a:chOff x="0" y="0"/>
          <a:chExt cx="0" cy="0"/>
        </a:xfrm>
      </p:grpSpPr>
      <p:sp>
        <p:nvSpPr>
          <p:cNvPr id="661" name="Google Shape;661;p49:notes"/>
          <p:cNvSpPr txBox="1">
            <a:spLocks noGrp="1"/>
          </p:cNvSpPr>
          <p:nvPr>
            <p:ph type="body" idx="1"/>
          </p:nvPr>
        </p:nvSpPr>
        <p:spPr>
          <a:xfrm>
            <a:off x="938848" y="3418066"/>
            <a:ext cx="7510780" cy="2796600"/>
          </a:xfrm>
          <a:prstGeom prst="rect">
            <a:avLst/>
          </a:prstGeom>
        </p:spPr>
        <p:txBody>
          <a:bodyPr spcFirstLastPara="1" wrap="square" lIns="94225" tIns="47100" rIns="94225" bIns="47100" anchor="t" anchorCtr="0">
            <a:noAutofit/>
          </a:bodyPr>
          <a:lstStyle/>
          <a:p>
            <a:pPr marL="0" lvl="0" indent="0" algn="l" rtl="0">
              <a:spcBef>
                <a:spcPts val="0"/>
              </a:spcBef>
              <a:spcAft>
                <a:spcPts val="0"/>
              </a:spcAft>
              <a:buNone/>
            </a:pPr>
            <a:endParaRPr/>
          </a:p>
        </p:txBody>
      </p:sp>
      <p:sp>
        <p:nvSpPr>
          <p:cNvPr id="662" name="Google Shape;662;p49:notes"/>
          <p:cNvSpPr>
            <a:spLocks noGrp="1" noRot="1" noChangeAspect="1"/>
          </p:cNvSpPr>
          <p:nvPr>
            <p:ph type="sldImg" idx="2"/>
          </p:nvPr>
        </p:nvSpPr>
        <p:spPr>
          <a:xfrm>
            <a:off x="2563813" y="887413"/>
            <a:ext cx="4260850" cy="23971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5771875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
          <a:extLst>
            <a:ext uri="{FF2B5EF4-FFF2-40B4-BE49-F238E27FC236}">
              <a16:creationId xmlns:a16="http://schemas.microsoft.com/office/drawing/2014/main" id="{17304858-92A2-F820-51F6-4967DE55CBC4}"/>
            </a:ext>
          </a:extLst>
        </p:cNvPr>
        <p:cNvGrpSpPr/>
        <p:nvPr/>
      </p:nvGrpSpPr>
      <p:grpSpPr>
        <a:xfrm>
          <a:off x="0" y="0"/>
          <a:ext cx="0" cy="0"/>
          <a:chOff x="0" y="0"/>
          <a:chExt cx="0" cy="0"/>
        </a:xfrm>
      </p:grpSpPr>
      <p:sp>
        <p:nvSpPr>
          <p:cNvPr id="661" name="Google Shape;661;p49:notes">
            <a:extLst>
              <a:ext uri="{FF2B5EF4-FFF2-40B4-BE49-F238E27FC236}">
                <a16:creationId xmlns:a16="http://schemas.microsoft.com/office/drawing/2014/main" id="{8D5A332D-3C19-0368-7C47-6BEC15991D0E}"/>
              </a:ext>
            </a:extLst>
          </p:cNvPr>
          <p:cNvSpPr txBox="1">
            <a:spLocks noGrp="1"/>
          </p:cNvSpPr>
          <p:nvPr>
            <p:ph type="body" idx="1"/>
          </p:nvPr>
        </p:nvSpPr>
        <p:spPr>
          <a:xfrm>
            <a:off x="938848" y="3418066"/>
            <a:ext cx="7510780" cy="2796600"/>
          </a:xfrm>
          <a:prstGeom prst="rect">
            <a:avLst/>
          </a:prstGeom>
        </p:spPr>
        <p:txBody>
          <a:bodyPr spcFirstLastPara="1" wrap="square" lIns="94225" tIns="47100" rIns="94225" bIns="47100" anchor="t" anchorCtr="0">
            <a:noAutofit/>
          </a:bodyPr>
          <a:lstStyle/>
          <a:p>
            <a:pPr marL="0" lvl="0" indent="0" algn="l" rtl="0">
              <a:spcBef>
                <a:spcPts val="0"/>
              </a:spcBef>
              <a:spcAft>
                <a:spcPts val="0"/>
              </a:spcAft>
              <a:buNone/>
            </a:pPr>
            <a:endParaRPr/>
          </a:p>
        </p:txBody>
      </p:sp>
      <p:sp>
        <p:nvSpPr>
          <p:cNvPr id="662" name="Google Shape;662;p49:notes">
            <a:extLst>
              <a:ext uri="{FF2B5EF4-FFF2-40B4-BE49-F238E27FC236}">
                <a16:creationId xmlns:a16="http://schemas.microsoft.com/office/drawing/2014/main" id="{1D9FF83F-3AF1-5631-6F2D-61987EB4679E}"/>
              </a:ext>
            </a:extLst>
          </p:cNvPr>
          <p:cNvSpPr>
            <a:spLocks noGrp="1" noRot="1" noChangeAspect="1"/>
          </p:cNvSpPr>
          <p:nvPr>
            <p:ph type="sldImg" idx="2"/>
          </p:nvPr>
        </p:nvSpPr>
        <p:spPr>
          <a:xfrm>
            <a:off x="2563813" y="887413"/>
            <a:ext cx="4260850" cy="23971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069468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8595E8-F9A3-4B41-ECD6-6CA50E2E7487}"/>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25E1C602-ADB2-B68B-27EF-618A94412186}"/>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217C9742-1EBC-78F0-28BF-DCBB28E1E4F6}"/>
              </a:ext>
            </a:extLst>
          </p:cNvPr>
          <p:cNvSpPr>
            <a:spLocks noGrp="1"/>
          </p:cNvSpPr>
          <p:nvPr>
            <p:ph type="body" idx="1"/>
          </p:nvPr>
        </p:nvSpPr>
        <p:spPr/>
        <p:txBody>
          <a:bodyPr/>
          <a:lstStyle/>
          <a:p>
            <a:endParaRPr lang="es-CL"/>
          </a:p>
        </p:txBody>
      </p:sp>
      <p:sp>
        <p:nvSpPr>
          <p:cNvPr id="4" name="Marcador de número de diapositiva 3">
            <a:extLst>
              <a:ext uri="{FF2B5EF4-FFF2-40B4-BE49-F238E27FC236}">
                <a16:creationId xmlns:a16="http://schemas.microsoft.com/office/drawing/2014/main" id="{9178850D-592E-51E8-E59B-EDAC21B83DDA}"/>
              </a:ext>
            </a:extLst>
          </p:cNvPr>
          <p:cNvSpPr>
            <a:spLocks noGrp="1"/>
          </p:cNvSpPr>
          <p:nvPr>
            <p:ph type="sldNum" sz="quarter" idx="5"/>
          </p:nvPr>
        </p:nvSpPr>
        <p:spPr/>
        <p:txBody>
          <a:bodyPr/>
          <a:lstStyle/>
          <a:p>
            <a:fld id="{859F620E-50BD-4257-B8FD-249F2615A398}" type="slidenum">
              <a:rPr lang="es-CL" smtClean="0"/>
              <a:t>6</a:t>
            </a:fld>
            <a:endParaRPr lang="es-CL"/>
          </a:p>
        </p:txBody>
      </p:sp>
    </p:spTree>
    <p:extLst>
      <p:ext uri="{BB962C8B-B14F-4D97-AF65-F5344CB8AC3E}">
        <p14:creationId xmlns:p14="http://schemas.microsoft.com/office/powerpoint/2010/main" val="25335473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6AB1E5-8A1F-24BC-7AC3-16D8413A8FAB}"/>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5317522F-73CC-394F-0976-C8FB04968137}"/>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65F8028A-4377-30D4-8456-681FA8C0EA7A}"/>
              </a:ext>
            </a:extLst>
          </p:cNvPr>
          <p:cNvSpPr>
            <a:spLocks noGrp="1"/>
          </p:cNvSpPr>
          <p:nvPr>
            <p:ph type="body" idx="1"/>
          </p:nvPr>
        </p:nvSpPr>
        <p:spPr/>
        <p:txBody>
          <a:bodyPr/>
          <a:lstStyle/>
          <a:p>
            <a:endParaRPr lang="es-CL"/>
          </a:p>
        </p:txBody>
      </p:sp>
      <p:sp>
        <p:nvSpPr>
          <p:cNvPr id="4" name="Marcador de número de diapositiva 3">
            <a:extLst>
              <a:ext uri="{FF2B5EF4-FFF2-40B4-BE49-F238E27FC236}">
                <a16:creationId xmlns:a16="http://schemas.microsoft.com/office/drawing/2014/main" id="{71B8AEC6-112F-35D1-8131-F95CF6A100A3}"/>
              </a:ext>
            </a:extLst>
          </p:cNvPr>
          <p:cNvSpPr>
            <a:spLocks noGrp="1"/>
          </p:cNvSpPr>
          <p:nvPr>
            <p:ph type="sldNum" sz="quarter" idx="5"/>
          </p:nvPr>
        </p:nvSpPr>
        <p:spPr/>
        <p:txBody>
          <a:bodyPr/>
          <a:lstStyle/>
          <a:p>
            <a:fld id="{859F620E-50BD-4257-B8FD-249F2615A398}" type="slidenum">
              <a:rPr lang="es-CL" smtClean="0"/>
              <a:t>7</a:t>
            </a:fld>
            <a:endParaRPr lang="es-CL"/>
          </a:p>
        </p:txBody>
      </p:sp>
    </p:spTree>
    <p:extLst>
      <p:ext uri="{BB962C8B-B14F-4D97-AF65-F5344CB8AC3E}">
        <p14:creationId xmlns:p14="http://schemas.microsoft.com/office/powerpoint/2010/main" val="14733144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1289EA-EE97-D1CE-B648-EC7719747CB4}"/>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F34953CB-14B5-701E-F068-BBAAA38BAF73}"/>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CD762DB3-D4BA-F366-04F1-A887091CDD34}"/>
              </a:ext>
            </a:extLst>
          </p:cNvPr>
          <p:cNvSpPr>
            <a:spLocks noGrp="1"/>
          </p:cNvSpPr>
          <p:nvPr>
            <p:ph type="body" idx="1"/>
          </p:nvPr>
        </p:nvSpPr>
        <p:spPr/>
        <p:txBody>
          <a:bodyPr/>
          <a:lstStyle/>
          <a:p>
            <a:endParaRPr lang="es-CL"/>
          </a:p>
        </p:txBody>
      </p:sp>
      <p:sp>
        <p:nvSpPr>
          <p:cNvPr id="4" name="Marcador de número de diapositiva 3">
            <a:extLst>
              <a:ext uri="{FF2B5EF4-FFF2-40B4-BE49-F238E27FC236}">
                <a16:creationId xmlns:a16="http://schemas.microsoft.com/office/drawing/2014/main" id="{FB695703-EDC1-655B-3022-4F0F7ADF28B4}"/>
              </a:ext>
            </a:extLst>
          </p:cNvPr>
          <p:cNvSpPr>
            <a:spLocks noGrp="1"/>
          </p:cNvSpPr>
          <p:nvPr>
            <p:ph type="sldNum" sz="quarter" idx="5"/>
          </p:nvPr>
        </p:nvSpPr>
        <p:spPr/>
        <p:txBody>
          <a:bodyPr/>
          <a:lstStyle/>
          <a:p>
            <a:fld id="{859F620E-50BD-4257-B8FD-249F2615A398}" type="slidenum">
              <a:rPr lang="es-CL" smtClean="0"/>
              <a:t>8</a:t>
            </a:fld>
            <a:endParaRPr lang="es-CL"/>
          </a:p>
        </p:txBody>
      </p:sp>
    </p:spTree>
    <p:extLst>
      <p:ext uri="{BB962C8B-B14F-4D97-AF65-F5344CB8AC3E}">
        <p14:creationId xmlns:p14="http://schemas.microsoft.com/office/powerpoint/2010/main" val="42476374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68429E-8578-067F-0190-9FD486CC7F66}"/>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2A2BEB04-7DE2-CC3E-7E9F-8D582299F1E1}"/>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B5BF0132-E48E-E859-0FF2-4A628BA042D7}"/>
              </a:ext>
            </a:extLst>
          </p:cNvPr>
          <p:cNvSpPr>
            <a:spLocks noGrp="1"/>
          </p:cNvSpPr>
          <p:nvPr>
            <p:ph type="body" idx="1"/>
          </p:nvPr>
        </p:nvSpPr>
        <p:spPr/>
        <p:txBody>
          <a:bodyPr/>
          <a:lstStyle/>
          <a:p>
            <a:endParaRPr lang="es-CL"/>
          </a:p>
        </p:txBody>
      </p:sp>
      <p:sp>
        <p:nvSpPr>
          <p:cNvPr id="4" name="Marcador de número de diapositiva 3">
            <a:extLst>
              <a:ext uri="{FF2B5EF4-FFF2-40B4-BE49-F238E27FC236}">
                <a16:creationId xmlns:a16="http://schemas.microsoft.com/office/drawing/2014/main" id="{5CCB8A49-759E-DB07-4E8C-A95B02888C3F}"/>
              </a:ext>
            </a:extLst>
          </p:cNvPr>
          <p:cNvSpPr>
            <a:spLocks noGrp="1"/>
          </p:cNvSpPr>
          <p:nvPr>
            <p:ph type="sldNum" sz="quarter" idx="5"/>
          </p:nvPr>
        </p:nvSpPr>
        <p:spPr/>
        <p:txBody>
          <a:bodyPr/>
          <a:lstStyle/>
          <a:p>
            <a:fld id="{859F620E-50BD-4257-B8FD-249F2615A398}" type="slidenum">
              <a:rPr lang="es-CL" smtClean="0"/>
              <a:t>10</a:t>
            </a:fld>
            <a:endParaRPr lang="es-CL"/>
          </a:p>
        </p:txBody>
      </p:sp>
    </p:spTree>
    <p:extLst>
      <p:ext uri="{BB962C8B-B14F-4D97-AF65-F5344CB8AC3E}">
        <p14:creationId xmlns:p14="http://schemas.microsoft.com/office/powerpoint/2010/main" val="32811004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11D4015-CB3D-5A4A-99C9-44E9D0F328BE}"/>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L"/>
          </a:p>
        </p:txBody>
      </p:sp>
      <p:sp>
        <p:nvSpPr>
          <p:cNvPr id="3" name="Subtítulo 2">
            <a:extLst>
              <a:ext uri="{FF2B5EF4-FFF2-40B4-BE49-F238E27FC236}">
                <a16:creationId xmlns:a16="http://schemas.microsoft.com/office/drawing/2014/main" id="{E7E166E8-582B-A648-9FCD-DC715577AD1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L"/>
          </a:p>
        </p:txBody>
      </p:sp>
      <p:sp>
        <p:nvSpPr>
          <p:cNvPr id="4" name="Marcador de fecha 3">
            <a:extLst>
              <a:ext uri="{FF2B5EF4-FFF2-40B4-BE49-F238E27FC236}">
                <a16:creationId xmlns:a16="http://schemas.microsoft.com/office/drawing/2014/main" id="{5CCDB61F-ECDD-4647-95BA-40D911B88735}"/>
              </a:ext>
            </a:extLst>
          </p:cNvPr>
          <p:cNvSpPr>
            <a:spLocks noGrp="1"/>
          </p:cNvSpPr>
          <p:nvPr>
            <p:ph type="dt" sz="half" idx="10"/>
          </p:nvPr>
        </p:nvSpPr>
        <p:spPr/>
        <p:txBody>
          <a:bodyPr/>
          <a:lstStyle/>
          <a:p>
            <a:fld id="{0424C172-2FDB-4B49-A8A6-2262EA94D009}" type="datetimeFigureOut">
              <a:rPr lang="es-CL" smtClean="0"/>
              <a:t>11-12-2025</a:t>
            </a:fld>
            <a:endParaRPr lang="es-CL"/>
          </a:p>
        </p:txBody>
      </p:sp>
      <p:sp>
        <p:nvSpPr>
          <p:cNvPr id="5" name="Marcador de pie de página 4">
            <a:extLst>
              <a:ext uri="{FF2B5EF4-FFF2-40B4-BE49-F238E27FC236}">
                <a16:creationId xmlns:a16="http://schemas.microsoft.com/office/drawing/2014/main" id="{88AD9715-9E0A-2146-B18C-DF5158ABF004}"/>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49DD680A-28F6-9442-B52B-21B46EE476CE}"/>
              </a:ext>
            </a:extLst>
          </p:cNvPr>
          <p:cNvSpPr>
            <a:spLocks noGrp="1"/>
          </p:cNvSpPr>
          <p:nvPr>
            <p:ph type="sldNum" sz="quarter" idx="12"/>
          </p:nvPr>
        </p:nvSpPr>
        <p:spPr/>
        <p:txBody>
          <a:bodyPr/>
          <a:lstStyle/>
          <a:p>
            <a:fld id="{5FBF5435-AFB5-4743-B67C-E79D93D2E04B}" type="slidenum">
              <a:rPr lang="es-CL" smtClean="0"/>
              <a:t>‹Nº›</a:t>
            </a:fld>
            <a:endParaRPr lang="es-CL"/>
          </a:p>
        </p:txBody>
      </p:sp>
    </p:spTree>
    <p:extLst>
      <p:ext uri="{BB962C8B-B14F-4D97-AF65-F5344CB8AC3E}">
        <p14:creationId xmlns:p14="http://schemas.microsoft.com/office/powerpoint/2010/main" val="31756329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8105BEF-8C68-CA44-8D4B-9D348134FD66}"/>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texto vertical 2">
            <a:extLst>
              <a:ext uri="{FF2B5EF4-FFF2-40B4-BE49-F238E27FC236}">
                <a16:creationId xmlns:a16="http://schemas.microsoft.com/office/drawing/2014/main" id="{4A3E6303-887F-1C49-9858-9E6B6E16320C}"/>
              </a:ext>
            </a:extLst>
          </p:cNvPr>
          <p:cNvSpPr>
            <a:spLocks noGrp="1"/>
          </p:cNvSpPr>
          <p:nvPr>
            <p:ph type="body" orient="vert" idx="1"/>
          </p:nvPr>
        </p:nvSpPr>
        <p:spPr/>
        <p:txBody>
          <a:bodyPr vert="eaVert"/>
          <a:lstStyle/>
          <a:p>
            <a:r>
              <a:rPr lang="es-ES"/>
              <a:t>Editar los estilos de texto del patrón
Segundo nivel
Tercer nivel
Cuarto nivel
Quinto nivel</a:t>
            </a:r>
            <a:endParaRPr lang="es-CL"/>
          </a:p>
        </p:txBody>
      </p:sp>
      <p:sp>
        <p:nvSpPr>
          <p:cNvPr id="4" name="Marcador de fecha 3">
            <a:extLst>
              <a:ext uri="{FF2B5EF4-FFF2-40B4-BE49-F238E27FC236}">
                <a16:creationId xmlns:a16="http://schemas.microsoft.com/office/drawing/2014/main" id="{95F10BD8-31DF-A844-B279-B9A6013FF9C9}"/>
              </a:ext>
            </a:extLst>
          </p:cNvPr>
          <p:cNvSpPr>
            <a:spLocks noGrp="1"/>
          </p:cNvSpPr>
          <p:nvPr>
            <p:ph type="dt" sz="half" idx="10"/>
          </p:nvPr>
        </p:nvSpPr>
        <p:spPr/>
        <p:txBody>
          <a:bodyPr/>
          <a:lstStyle/>
          <a:p>
            <a:fld id="{0424C172-2FDB-4B49-A8A6-2262EA94D009}" type="datetimeFigureOut">
              <a:rPr lang="es-CL" smtClean="0"/>
              <a:t>11-12-2025</a:t>
            </a:fld>
            <a:endParaRPr lang="es-CL"/>
          </a:p>
        </p:txBody>
      </p:sp>
      <p:sp>
        <p:nvSpPr>
          <p:cNvPr id="5" name="Marcador de pie de página 4">
            <a:extLst>
              <a:ext uri="{FF2B5EF4-FFF2-40B4-BE49-F238E27FC236}">
                <a16:creationId xmlns:a16="http://schemas.microsoft.com/office/drawing/2014/main" id="{51AB9937-484A-1F42-AD7A-B153CF403AB9}"/>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F0F14A6E-929F-0F49-9BC6-1F9064A236C3}"/>
              </a:ext>
            </a:extLst>
          </p:cNvPr>
          <p:cNvSpPr>
            <a:spLocks noGrp="1"/>
          </p:cNvSpPr>
          <p:nvPr>
            <p:ph type="sldNum" sz="quarter" idx="12"/>
          </p:nvPr>
        </p:nvSpPr>
        <p:spPr/>
        <p:txBody>
          <a:bodyPr/>
          <a:lstStyle/>
          <a:p>
            <a:fld id="{5FBF5435-AFB5-4743-B67C-E79D93D2E04B}" type="slidenum">
              <a:rPr lang="es-CL" smtClean="0"/>
              <a:t>‹Nº›</a:t>
            </a:fld>
            <a:endParaRPr lang="es-CL"/>
          </a:p>
        </p:txBody>
      </p:sp>
    </p:spTree>
    <p:extLst>
      <p:ext uri="{BB962C8B-B14F-4D97-AF65-F5344CB8AC3E}">
        <p14:creationId xmlns:p14="http://schemas.microsoft.com/office/powerpoint/2010/main" val="3516882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F3140D6B-7779-0E4D-B6E2-52D411A8AB70}"/>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L"/>
          </a:p>
        </p:txBody>
      </p:sp>
      <p:sp>
        <p:nvSpPr>
          <p:cNvPr id="3" name="Marcador de texto vertical 2">
            <a:extLst>
              <a:ext uri="{FF2B5EF4-FFF2-40B4-BE49-F238E27FC236}">
                <a16:creationId xmlns:a16="http://schemas.microsoft.com/office/drawing/2014/main" id="{3BBA29FD-45AD-804D-A55A-E76E526C5D6D}"/>
              </a:ext>
            </a:extLst>
          </p:cNvPr>
          <p:cNvSpPr>
            <a:spLocks noGrp="1"/>
          </p:cNvSpPr>
          <p:nvPr>
            <p:ph type="body" orient="vert" idx="1"/>
          </p:nvPr>
        </p:nvSpPr>
        <p:spPr>
          <a:xfrm>
            <a:off x="838200" y="365125"/>
            <a:ext cx="7734300" cy="5811838"/>
          </a:xfrm>
        </p:spPr>
        <p:txBody>
          <a:bodyPr vert="eaVert"/>
          <a:lstStyle/>
          <a:p>
            <a:r>
              <a:rPr lang="es-ES"/>
              <a:t>Editar los estilos de texto del patrón
Segundo nivel
Tercer nivel
Cuarto nivel
Quinto nivel</a:t>
            </a:r>
            <a:endParaRPr lang="es-CL"/>
          </a:p>
        </p:txBody>
      </p:sp>
      <p:sp>
        <p:nvSpPr>
          <p:cNvPr id="4" name="Marcador de fecha 3">
            <a:extLst>
              <a:ext uri="{FF2B5EF4-FFF2-40B4-BE49-F238E27FC236}">
                <a16:creationId xmlns:a16="http://schemas.microsoft.com/office/drawing/2014/main" id="{382187FE-FA4F-0C40-9A9C-2103E41A5E01}"/>
              </a:ext>
            </a:extLst>
          </p:cNvPr>
          <p:cNvSpPr>
            <a:spLocks noGrp="1"/>
          </p:cNvSpPr>
          <p:nvPr>
            <p:ph type="dt" sz="half" idx="10"/>
          </p:nvPr>
        </p:nvSpPr>
        <p:spPr/>
        <p:txBody>
          <a:bodyPr/>
          <a:lstStyle/>
          <a:p>
            <a:fld id="{0424C172-2FDB-4B49-A8A6-2262EA94D009}" type="datetimeFigureOut">
              <a:rPr lang="es-CL" smtClean="0"/>
              <a:t>11-12-2025</a:t>
            </a:fld>
            <a:endParaRPr lang="es-CL"/>
          </a:p>
        </p:txBody>
      </p:sp>
      <p:sp>
        <p:nvSpPr>
          <p:cNvPr id="5" name="Marcador de pie de página 4">
            <a:extLst>
              <a:ext uri="{FF2B5EF4-FFF2-40B4-BE49-F238E27FC236}">
                <a16:creationId xmlns:a16="http://schemas.microsoft.com/office/drawing/2014/main" id="{C412C0BC-6622-9348-8E3A-65E266AFD0BF}"/>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C0668624-CE11-5244-8F3F-3ED5D2FE382A}"/>
              </a:ext>
            </a:extLst>
          </p:cNvPr>
          <p:cNvSpPr>
            <a:spLocks noGrp="1"/>
          </p:cNvSpPr>
          <p:nvPr>
            <p:ph type="sldNum" sz="quarter" idx="12"/>
          </p:nvPr>
        </p:nvSpPr>
        <p:spPr/>
        <p:txBody>
          <a:bodyPr/>
          <a:lstStyle/>
          <a:p>
            <a:fld id="{5FBF5435-AFB5-4743-B67C-E79D93D2E04B}" type="slidenum">
              <a:rPr lang="es-CL" smtClean="0"/>
              <a:t>‹Nº›</a:t>
            </a:fld>
            <a:endParaRPr lang="es-CL"/>
          </a:p>
        </p:txBody>
      </p:sp>
    </p:spTree>
    <p:extLst>
      <p:ext uri="{BB962C8B-B14F-4D97-AF65-F5344CB8AC3E}">
        <p14:creationId xmlns:p14="http://schemas.microsoft.com/office/powerpoint/2010/main" val="38699687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7_Llamada con puntos pequeños sin viñetas">
  <p:cSld name="7_Llamada con puntos pequeños sin viñetas">
    <p:spTree>
      <p:nvGrpSpPr>
        <p:cNvPr id="1" name="Shape 20"/>
        <p:cNvGrpSpPr/>
        <p:nvPr/>
      </p:nvGrpSpPr>
      <p:grpSpPr>
        <a:xfrm>
          <a:off x="0" y="0"/>
          <a:ext cx="0" cy="0"/>
          <a:chOff x="0" y="0"/>
          <a:chExt cx="0" cy="0"/>
        </a:xfrm>
      </p:grpSpPr>
      <p:sp>
        <p:nvSpPr>
          <p:cNvPr id="21" name="Google Shape;21;p58"/>
          <p:cNvSpPr/>
          <p:nvPr/>
        </p:nvSpPr>
        <p:spPr>
          <a:xfrm>
            <a:off x="129521" y="0"/>
            <a:ext cx="4741280" cy="2353474"/>
          </a:xfrm>
          <a:custGeom>
            <a:avLst/>
            <a:gdLst/>
            <a:ahLst/>
            <a:cxnLst/>
            <a:rect l="l" t="t" r="r" b="b"/>
            <a:pathLst>
              <a:path w="4741280" h="2353474" extrusionOk="0">
                <a:moveTo>
                  <a:pt x="0" y="0"/>
                </a:moveTo>
                <a:lnTo>
                  <a:pt x="4741280" y="0"/>
                </a:lnTo>
                <a:lnTo>
                  <a:pt x="4729949" y="224399"/>
                </a:lnTo>
                <a:cubicBezTo>
                  <a:pt x="4608502" y="1420269"/>
                  <a:pt x="3598552" y="2353474"/>
                  <a:pt x="2370640" y="2353474"/>
                </a:cubicBezTo>
                <a:cubicBezTo>
                  <a:pt x="1142728" y="2353474"/>
                  <a:pt x="132779" y="1420269"/>
                  <a:pt x="11331" y="22439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Quattrocento Sans"/>
              <a:ea typeface="Quattrocento Sans"/>
              <a:cs typeface="Quattrocento Sans"/>
              <a:sym typeface="Quattrocento Sans"/>
            </a:endParaRPr>
          </a:p>
        </p:txBody>
      </p:sp>
      <p:sp>
        <p:nvSpPr>
          <p:cNvPr id="22" name="Google Shape;22;p58"/>
          <p:cNvSpPr txBox="1">
            <a:spLocks noGrp="1"/>
          </p:cNvSpPr>
          <p:nvPr>
            <p:ph type="body" idx="1"/>
          </p:nvPr>
        </p:nvSpPr>
        <p:spPr>
          <a:xfrm>
            <a:off x="6096000" y="431800"/>
            <a:ext cx="5371038" cy="1830245"/>
          </a:xfrm>
          <a:prstGeom prst="rect">
            <a:avLst/>
          </a:prstGeom>
          <a:noFill/>
          <a:ln>
            <a:noFill/>
          </a:ln>
        </p:spPr>
        <p:txBody>
          <a:bodyPr spcFirstLastPara="1" wrap="square" lIns="146300" tIns="45700" rIns="146300" bIns="45700" anchor="t" anchorCtr="0">
            <a:spAutoFit/>
          </a:bodyPr>
          <a:lstStyle>
            <a:lvl1pPr marL="457200" marR="0" lvl="0" indent="-228600" algn="l">
              <a:lnSpc>
                <a:spcPct val="90000"/>
              </a:lnSpc>
              <a:spcBef>
                <a:spcPts val="1200"/>
              </a:spcBef>
              <a:spcAft>
                <a:spcPts val="0"/>
              </a:spcAft>
              <a:buClr>
                <a:schemeClr val="dk1"/>
              </a:buClr>
              <a:buSzPts val="2823"/>
              <a:buFont typeface="Noto Sans Symbols"/>
              <a:buNone/>
              <a:defRPr sz="3137">
                <a:solidFill>
                  <a:schemeClr val="dk2"/>
                </a:solidFill>
                <a:latin typeface="Quattrocento Sans"/>
                <a:ea typeface="Quattrocento Sans"/>
                <a:cs typeface="Quattrocento Sans"/>
                <a:sym typeface="Quattrocento Sans"/>
              </a:defRPr>
            </a:lvl1pPr>
            <a:lvl2pPr marL="914400" lvl="1" indent="-228600" algn="l">
              <a:lnSpc>
                <a:spcPct val="90000"/>
              </a:lnSpc>
              <a:spcBef>
                <a:spcPts val="500"/>
              </a:spcBef>
              <a:spcAft>
                <a:spcPts val="0"/>
              </a:spcAft>
              <a:buClr>
                <a:srgbClr val="595959"/>
              </a:buClr>
              <a:buSzPts val="1961"/>
              <a:buNone/>
              <a:defRPr sz="1961"/>
            </a:lvl2pPr>
            <a:lvl3pPr marL="1371600" lvl="2" indent="-228600" algn="l">
              <a:lnSpc>
                <a:spcPct val="90000"/>
              </a:lnSpc>
              <a:spcBef>
                <a:spcPts val="1200"/>
              </a:spcBef>
              <a:spcAft>
                <a:spcPts val="0"/>
              </a:spcAft>
              <a:buClr>
                <a:schemeClr val="dk2"/>
              </a:buClr>
              <a:buSzPts val="1961"/>
              <a:buNone/>
              <a:defRPr sz="1961"/>
            </a:lvl3pPr>
            <a:lvl4pPr marL="1828800" lvl="3" indent="-228600" algn="l">
              <a:lnSpc>
                <a:spcPct val="90000"/>
              </a:lnSpc>
              <a:spcBef>
                <a:spcPts val="1200"/>
              </a:spcBef>
              <a:spcAft>
                <a:spcPts val="0"/>
              </a:spcAft>
              <a:buClr>
                <a:srgbClr val="262626"/>
              </a:buClr>
              <a:buSzPts val="1600"/>
              <a:buNone/>
              <a:defRPr/>
            </a:lvl4pPr>
            <a:lvl5pPr marL="2286000" lvl="4" indent="-228600" algn="l">
              <a:lnSpc>
                <a:spcPct val="90000"/>
              </a:lnSpc>
              <a:spcBef>
                <a:spcPts val="600"/>
              </a:spcBef>
              <a:spcAft>
                <a:spcPts val="0"/>
              </a:spcAft>
              <a:buClr>
                <a:srgbClr val="262626"/>
              </a:buClr>
              <a:buSzPts val="1600"/>
              <a:buNone/>
              <a:defRPr/>
            </a:lvl5pPr>
            <a:lvl6pPr marL="2743200" lvl="5" indent="-342900" algn="l">
              <a:lnSpc>
                <a:spcPct val="90000"/>
              </a:lnSpc>
              <a:spcBef>
                <a:spcPts val="12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 name="Google Shape;23;p58"/>
          <p:cNvSpPr txBox="1">
            <a:spLocks noGrp="1"/>
          </p:cNvSpPr>
          <p:nvPr>
            <p:ph type="body" idx="2"/>
          </p:nvPr>
        </p:nvSpPr>
        <p:spPr>
          <a:xfrm>
            <a:off x="293687" y="3436331"/>
            <a:ext cx="2286000" cy="1802032"/>
          </a:xfrm>
          <a:prstGeom prst="rect">
            <a:avLst/>
          </a:prstGeom>
          <a:noFill/>
          <a:ln>
            <a:noFill/>
          </a:ln>
        </p:spPr>
        <p:txBody>
          <a:bodyPr spcFirstLastPara="1" wrap="square" lIns="182875" tIns="146300" rIns="182875" bIns="45700" anchor="t" anchorCtr="0">
            <a:spAutoFit/>
          </a:bodyPr>
          <a:lstStyle>
            <a:lvl1pPr marL="457200" lvl="0" indent="-228600" algn="l">
              <a:lnSpc>
                <a:spcPct val="90000"/>
              </a:lnSpc>
              <a:spcBef>
                <a:spcPts val="1000"/>
              </a:spcBef>
              <a:spcAft>
                <a:spcPts val="0"/>
              </a:spcAft>
              <a:buClr>
                <a:schemeClr val="dk1"/>
              </a:buClr>
              <a:buSzPts val="1600"/>
              <a:buNone/>
              <a:defRPr sz="1600" b="1">
                <a:latin typeface="Quattrocento Sans"/>
                <a:ea typeface="Quattrocento Sans"/>
                <a:cs typeface="Quattrocento Sans"/>
                <a:sym typeface="Quattrocento Sans"/>
              </a:defRPr>
            </a:lvl1pPr>
            <a:lvl2pPr marL="914400" lvl="1" indent="-228600" algn="l">
              <a:lnSpc>
                <a:spcPct val="90000"/>
              </a:lnSpc>
              <a:spcBef>
                <a:spcPts val="500"/>
              </a:spcBef>
              <a:spcAft>
                <a:spcPts val="0"/>
              </a:spcAft>
              <a:buClr>
                <a:schemeClr val="dk1"/>
              </a:buClr>
              <a:buSzPts val="1400"/>
              <a:buNone/>
              <a:defRPr sz="1400" b="0">
                <a:solidFill>
                  <a:schemeClr val="dk1"/>
                </a:solidFill>
                <a:latin typeface="Quattrocento Sans"/>
                <a:ea typeface="Quattrocento Sans"/>
                <a:cs typeface="Quattrocento Sans"/>
                <a:sym typeface="Quattrocento Sans"/>
              </a:defRPr>
            </a:lvl2pPr>
            <a:lvl3pPr marL="1371600" lvl="2" indent="-228600" algn="l">
              <a:lnSpc>
                <a:spcPct val="90000"/>
              </a:lnSpc>
              <a:spcBef>
                <a:spcPts val="1200"/>
              </a:spcBef>
              <a:spcAft>
                <a:spcPts val="0"/>
              </a:spcAft>
              <a:buClr>
                <a:schemeClr val="dk2"/>
              </a:buClr>
              <a:buSzPts val="1200"/>
              <a:buNone/>
              <a:defRPr sz="1200">
                <a:latin typeface="Quattrocento Sans"/>
                <a:ea typeface="Quattrocento Sans"/>
                <a:cs typeface="Quattrocento Sans"/>
                <a:sym typeface="Quattrocento Sans"/>
              </a:defRPr>
            </a:lvl3pPr>
            <a:lvl4pPr marL="1828800" lvl="3" indent="-228600" algn="l">
              <a:lnSpc>
                <a:spcPct val="90000"/>
              </a:lnSpc>
              <a:spcBef>
                <a:spcPts val="1200"/>
              </a:spcBef>
              <a:spcAft>
                <a:spcPts val="0"/>
              </a:spcAft>
              <a:buClr>
                <a:srgbClr val="262626"/>
              </a:buClr>
              <a:buSzPts val="1100"/>
              <a:buNone/>
              <a:defRPr sz="1100">
                <a:latin typeface="Quattrocento Sans"/>
                <a:ea typeface="Quattrocento Sans"/>
                <a:cs typeface="Quattrocento Sans"/>
                <a:sym typeface="Quattrocento Sans"/>
              </a:defRPr>
            </a:lvl4pPr>
            <a:lvl5pPr marL="2286000" lvl="4" indent="-228600" algn="l">
              <a:lnSpc>
                <a:spcPct val="90000"/>
              </a:lnSpc>
              <a:spcBef>
                <a:spcPts val="600"/>
              </a:spcBef>
              <a:spcAft>
                <a:spcPts val="0"/>
              </a:spcAft>
              <a:buClr>
                <a:srgbClr val="262626"/>
              </a:buClr>
              <a:buSzPts val="1100"/>
              <a:buNone/>
              <a:defRPr sz="1100">
                <a:latin typeface="Quattrocento Sans"/>
                <a:ea typeface="Quattrocento Sans"/>
                <a:cs typeface="Quattrocento Sans"/>
                <a:sym typeface="Quattrocento Sans"/>
              </a:defRPr>
            </a:lvl5pPr>
            <a:lvl6pPr marL="2743200" lvl="5" indent="-342900" algn="l">
              <a:lnSpc>
                <a:spcPct val="90000"/>
              </a:lnSpc>
              <a:spcBef>
                <a:spcPts val="12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58"/>
          <p:cNvSpPr txBox="1">
            <a:spLocks noGrp="1"/>
          </p:cNvSpPr>
          <p:nvPr>
            <p:ph type="title"/>
          </p:nvPr>
        </p:nvSpPr>
        <p:spPr>
          <a:xfrm>
            <a:off x="555244" y="0"/>
            <a:ext cx="4083304" cy="1800493"/>
          </a:xfrm>
          <a:prstGeom prst="rect">
            <a:avLst/>
          </a:prstGeom>
          <a:noFill/>
          <a:ln>
            <a:noFill/>
          </a:ln>
        </p:spPr>
        <p:txBody>
          <a:bodyPr spcFirstLastPara="1" wrap="square" lIns="146300" tIns="420600" rIns="146300" bIns="45700" anchor="t" anchorCtr="0">
            <a:spAutoFit/>
          </a:bodyPr>
          <a:lstStyle>
            <a:lvl1pPr lvl="0" algn="l">
              <a:lnSpc>
                <a:spcPct val="90000"/>
              </a:lnSpc>
              <a:spcBef>
                <a:spcPts val="0"/>
              </a:spcBef>
              <a:spcAft>
                <a:spcPts val="0"/>
              </a:spcAft>
              <a:buClr>
                <a:schemeClr val="lt1"/>
              </a:buClr>
              <a:buSzPts val="3200"/>
              <a:buFont typeface="Quattrocento Sans"/>
              <a:buNone/>
              <a:defRPr sz="3200" b="0">
                <a:solidFill>
                  <a:schemeClr val="lt1"/>
                </a:solidFill>
                <a:latin typeface="Quattrocento Sans"/>
                <a:ea typeface="Quattrocento Sans"/>
                <a:cs typeface="Quattrocento Sans"/>
                <a:sym typeface="Quattrocento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58"/>
          <p:cNvSpPr txBox="1">
            <a:spLocks noGrp="1"/>
          </p:cNvSpPr>
          <p:nvPr>
            <p:ph type="body" idx="3"/>
          </p:nvPr>
        </p:nvSpPr>
        <p:spPr>
          <a:xfrm>
            <a:off x="2661017" y="3436331"/>
            <a:ext cx="2286000" cy="1750736"/>
          </a:xfrm>
          <a:prstGeom prst="rect">
            <a:avLst/>
          </a:prstGeom>
          <a:noFill/>
          <a:ln>
            <a:noFill/>
          </a:ln>
        </p:spPr>
        <p:txBody>
          <a:bodyPr spcFirstLastPara="1" wrap="square" lIns="182875" tIns="146300" rIns="91425" bIns="45700" anchor="t" anchorCtr="0">
            <a:spAutoFit/>
          </a:bodyPr>
          <a:lstStyle>
            <a:lvl1pPr marL="457200" lvl="0" indent="-228600" algn="l">
              <a:lnSpc>
                <a:spcPct val="90000"/>
              </a:lnSpc>
              <a:spcBef>
                <a:spcPts val="1000"/>
              </a:spcBef>
              <a:spcAft>
                <a:spcPts val="0"/>
              </a:spcAft>
              <a:buClr>
                <a:srgbClr val="262626"/>
              </a:buClr>
              <a:buSzPts val="1600"/>
              <a:buNone/>
              <a:defRPr sz="1600" b="1">
                <a:solidFill>
                  <a:srgbClr val="262626"/>
                </a:solidFill>
                <a:latin typeface="Quattrocento Sans"/>
                <a:ea typeface="Quattrocento Sans"/>
                <a:cs typeface="Quattrocento Sans"/>
                <a:sym typeface="Quattrocento Sans"/>
              </a:defRPr>
            </a:lvl1pPr>
            <a:lvl2pPr marL="914400" lvl="1" indent="-228600" algn="l">
              <a:lnSpc>
                <a:spcPct val="90000"/>
              </a:lnSpc>
              <a:spcBef>
                <a:spcPts val="500"/>
              </a:spcBef>
              <a:spcAft>
                <a:spcPts val="0"/>
              </a:spcAft>
              <a:buClr>
                <a:schemeClr val="dk1"/>
              </a:buClr>
              <a:buSzPts val="1400"/>
              <a:buNone/>
              <a:defRPr sz="1400" b="0">
                <a:solidFill>
                  <a:schemeClr val="dk1"/>
                </a:solidFill>
                <a:latin typeface="Quattrocento Sans"/>
                <a:ea typeface="Quattrocento Sans"/>
                <a:cs typeface="Quattrocento Sans"/>
                <a:sym typeface="Quattrocento Sans"/>
              </a:defRPr>
            </a:lvl2pPr>
            <a:lvl3pPr marL="1371600" lvl="2" indent="-228600" algn="l">
              <a:lnSpc>
                <a:spcPct val="90000"/>
              </a:lnSpc>
              <a:spcBef>
                <a:spcPts val="1200"/>
              </a:spcBef>
              <a:spcAft>
                <a:spcPts val="0"/>
              </a:spcAft>
              <a:buClr>
                <a:schemeClr val="dk2"/>
              </a:buClr>
              <a:buSzPts val="1200"/>
              <a:buNone/>
              <a:defRPr sz="1200" b="1">
                <a:latin typeface="Quattrocento Sans"/>
                <a:ea typeface="Quattrocento Sans"/>
                <a:cs typeface="Quattrocento Sans"/>
                <a:sym typeface="Quattrocento Sans"/>
              </a:defRPr>
            </a:lvl3pPr>
            <a:lvl4pPr marL="1828800" lvl="3" indent="-228600" algn="l">
              <a:lnSpc>
                <a:spcPct val="90000"/>
              </a:lnSpc>
              <a:spcBef>
                <a:spcPts val="1200"/>
              </a:spcBef>
              <a:spcAft>
                <a:spcPts val="0"/>
              </a:spcAft>
              <a:buClr>
                <a:srgbClr val="262626"/>
              </a:buClr>
              <a:buSzPts val="1100"/>
              <a:buNone/>
              <a:defRPr sz="1100" b="0">
                <a:latin typeface="Quattrocento Sans"/>
                <a:ea typeface="Quattrocento Sans"/>
                <a:cs typeface="Quattrocento Sans"/>
                <a:sym typeface="Quattrocento Sans"/>
              </a:defRPr>
            </a:lvl4pPr>
            <a:lvl5pPr marL="2286000" lvl="4" indent="-228600" algn="l">
              <a:lnSpc>
                <a:spcPct val="90000"/>
              </a:lnSpc>
              <a:spcBef>
                <a:spcPts val="600"/>
              </a:spcBef>
              <a:spcAft>
                <a:spcPts val="0"/>
              </a:spcAft>
              <a:buClr>
                <a:srgbClr val="262626"/>
              </a:buClr>
              <a:buSzPts val="1100"/>
              <a:buNone/>
              <a:defRPr sz="1100" b="0">
                <a:latin typeface="Quattrocento Sans"/>
                <a:ea typeface="Quattrocento Sans"/>
                <a:cs typeface="Quattrocento Sans"/>
                <a:sym typeface="Quattrocento Sans"/>
              </a:defRPr>
            </a:lvl5pPr>
            <a:lvl6pPr marL="2743200" lvl="5" indent="-342900" algn="l">
              <a:lnSpc>
                <a:spcPct val="90000"/>
              </a:lnSpc>
              <a:spcBef>
                <a:spcPts val="12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 name="Google Shape;26;p58"/>
          <p:cNvSpPr txBox="1">
            <a:spLocks noGrp="1"/>
          </p:cNvSpPr>
          <p:nvPr>
            <p:ph type="body" idx="4"/>
          </p:nvPr>
        </p:nvSpPr>
        <p:spPr>
          <a:xfrm>
            <a:off x="5028347" y="3436331"/>
            <a:ext cx="2286000" cy="1750736"/>
          </a:xfrm>
          <a:prstGeom prst="rect">
            <a:avLst/>
          </a:prstGeom>
          <a:noFill/>
          <a:ln>
            <a:noFill/>
          </a:ln>
        </p:spPr>
        <p:txBody>
          <a:bodyPr spcFirstLastPara="1" wrap="square" lIns="182875" tIns="146300" rIns="91425" bIns="45700" anchor="t" anchorCtr="0">
            <a:spAutoFit/>
          </a:bodyPr>
          <a:lstStyle>
            <a:lvl1pPr marL="457200" lvl="0" indent="-228600" algn="l">
              <a:lnSpc>
                <a:spcPct val="90000"/>
              </a:lnSpc>
              <a:spcBef>
                <a:spcPts val="1000"/>
              </a:spcBef>
              <a:spcAft>
                <a:spcPts val="0"/>
              </a:spcAft>
              <a:buClr>
                <a:srgbClr val="262626"/>
              </a:buClr>
              <a:buSzPts val="1600"/>
              <a:buNone/>
              <a:defRPr sz="1600" b="1">
                <a:solidFill>
                  <a:srgbClr val="262626"/>
                </a:solidFill>
                <a:latin typeface="Quattrocento Sans"/>
                <a:ea typeface="Quattrocento Sans"/>
                <a:cs typeface="Quattrocento Sans"/>
                <a:sym typeface="Quattrocento Sans"/>
              </a:defRPr>
            </a:lvl1pPr>
            <a:lvl2pPr marL="914400" lvl="1" indent="-228600" algn="l">
              <a:lnSpc>
                <a:spcPct val="90000"/>
              </a:lnSpc>
              <a:spcBef>
                <a:spcPts val="500"/>
              </a:spcBef>
              <a:spcAft>
                <a:spcPts val="0"/>
              </a:spcAft>
              <a:buClr>
                <a:schemeClr val="dk1"/>
              </a:buClr>
              <a:buSzPts val="1400"/>
              <a:buNone/>
              <a:defRPr sz="1400" b="0">
                <a:solidFill>
                  <a:schemeClr val="dk1"/>
                </a:solidFill>
                <a:latin typeface="Quattrocento Sans"/>
                <a:ea typeface="Quattrocento Sans"/>
                <a:cs typeface="Quattrocento Sans"/>
                <a:sym typeface="Quattrocento Sans"/>
              </a:defRPr>
            </a:lvl2pPr>
            <a:lvl3pPr marL="1371600" lvl="2" indent="-228600" algn="l">
              <a:lnSpc>
                <a:spcPct val="90000"/>
              </a:lnSpc>
              <a:spcBef>
                <a:spcPts val="1200"/>
              </a:spcBef>
              <a:spcAft>
                <a:spcPts val="0"/>
              </a:spcAft>
              <a:buClr>
                <a:schemeClr val="dk2"/>
              </a:buClr>
              <a:buSzPts val="1200"/>
              <a:buNone/>
              <a:defRPr sz="1200" b="1">
                <a:latin typeface="Quattrocento Sans"/>
                <a:ea typeface="Quattrocento Sans"/>
                <a:cs typeface="Quattrocento Sans"/>
                <a:sym typeface="Quattrocento Sans"/>
              </a:defRPr>
            </a:lvl3pPr>
            <a:lvl4pPr marL="1828800" lvl="3" indent="-228600" algn="l">
              <a:lnSpc>
                <a:spcPct val="90000"/>
              </a:lnSpc>
              <a:spcBef>
                <a:spcPts val="1200"/>
              </a:spcBef>
              <a:spcAft>
                <a:spcPts val="0"/>
              </a:spcAft>
              <a:buClr>
                <a:srgbClr val="262626"/>
              </a:buClr>
              <a:buSzPts val="1100"/>
              <a:buNone/>
              <a:defRPr sz="1100" b="0">
                <a:latin typeface="Quattrocento Sans"/>
                <a:ea typeface="Quattrocento Sans"/>
                <a:cs typeface="Quattrocento Sans"/>
                <a:sym typeface="Quattrocento Sans"/>
              </a:defRPr>
            </a:lvl4pPr>
            <a:lvl5pPr marL="2286000" lvl="4" indent="-228600" algn="l">
              <a:lnSpc>
                <a:spcPct val="90000"/>
              </a:lnSpc>
              <a:spcBef>
                <a:spcPts val="600"/>
              </a:spcBef>
              <a:spcAft>
                <a:spcPts val="0"/>
              </a:spcAft>
              <a:buClr>
                <a:srgbClr val="262626"/>
              </a:buClr>
              <a:buSzPts val="1100"/>
              <a:buNone/>
              <a:defRPr sz="1100" b="0">
                <a:latin typeface="Quattrocento Sans"/>
                <a:ea typeface="Quattrocento Sans"/>
                <a:cs typeface="Quattrocento Sans"/>
                <a:sym typeface="Quattrocento Sans"/>
              </a:defRPr>
            </a:lvl5pPr>
            <a:lvl6pPr marL="2743200" lvl="5" indent="-342900" algn="l">
              <a:lnSpc>
                <a:spcPct val="90000"/>
              </a:lnSpc>
              <a:spcBef>
                <a:spcPts val="12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 name="Google Shape;27;p58"/>
          <p:cNvSpPr txBox="1">
            <a:spLocks noGrp="1"/>
          </p:cNvSpPr>
          <p:nvPr>
            <p:ph type="body" idx="5"/>
          </p:nvPr>
        </p:nvSpPr>
        <p:spPr>
          <a:xfrm>
            <a:off x="7395677" y="3436331"/>
            <a:ext cx="2286000" cy="1802032"/>
          </a:xfrm>
          <a:prstGeom prst="rect">
            <a:avLst/>
          </a:prstGeom>
          <a:noFill/>
          <a:ln>
            <a:noFill/>
          </a:ln>
        </p:spPr>
        <p:txBody>
          <a:bodyPr spcFirstLastPara="1" wrap="square" lIns="182875" tIns="146300" rIns="91425" bIns="45700" anchor="t" anchorCtr="0">
            <a:spAutoFit/>
          </a:bodyPr>
          <a:lstStyle>
            <a:lvl1pPr marL="457200" lvl="0" indent="-228600" algn="l">
              <a:lnSpc>
                <a:spcPct val="90000"/>
              </a:lnSpc>
              <a:spcBef>
                <a:spcPts val="1000"/>
              </a:spcBef>
              <a:spcAft>
                <a:spcPts val="0"/>
              </a:spcAft>
              <a:buClr>
                <a:srgbClr val="262626"/>
              </a:buClr>
              <a:buSzPts val="1600"/>
              <a:buNone/>
              <a:defRPr sz="1600" b="1">
                <a:solidFill>
                  <a:srgbClr val="262626"/>
                </a:solidFill>
                <a:latin typeface="Quattrocento Sans"/>
                <a:ea typeface="Quattrocento Sans"/>
                <a:cs typeface="Quattrocento Sans"/>
                <a:sym typeface="Quattrocento Sans"/>
              </a:defRPr>
            </a:lvl1pPr>
            <a:lvl2pPr marL="914400" lvl="1" indent="-228600" algn="l">
              <a:lnSpc>
                <a:spcPct val="90000"/>
              </a:lnSpc>
              <a:spcBef>
                <a:spcPts val="500"/>
              </a:spcBef>
              <a:spcAft>
                <a:spcPts val="0"/>
              </a:spcAft>
              <a:buClr>
                <a:schemeClr val="dk1"/>
              </a:buClr>
              <a:buSzPts val="1400"/>
              <a:buNone/>
              <a:defRPr sz="1400" b="0">
                <a:solidFill>
                  <a:schemeClr val="dk1"/>
                </a:solidFill>
                <a:latin typeface="Quattrocento Sans"/>
                <a:ea typeface="Quattrocento Sans"/>
                <a:cs typeface="Quattrocento Sans"/>
                <a:sym typeface="Quattrocento Sans"/>
              </a:defRPr>
            </a:lvl2pPr>
            <a:lvl3pPr marL="1371600" lvl="2" indent="-228600" algn="l">
              <a:lnSpc>
                <a:spcPct val="90000"/>
              </a:lnSpc>
              <a:spcBef>
                <a:spcPts val="1200"/>
              </a:spcBef>
              <a:spcAft>
                <a:spcPts val="0"/>
              </a:spcAft>
              <a:buClr>
                <a:schemeClr val="dk2"/>
              </a:buClr>
              <a:buSzPts val="1200"/>
              <a:buNone/>
              <a:defRPr sz="1200" b="1">
                <a:latin typeface="Quattrocento Sans"/>
                <a:ea typeface="Quattrocento Sans"/>
                <a:cs typeface="Quattrocento Sans"/>
                <a:sym typeface="Quattrocento Sans"/>
              </a:defRPr>
            </a:lvl3pPr>
            <a:lvl4pPr marL="1828800" lvl="3" indent="-228600" algn="l">
              <a:lnSpc>
                <a:spcPct val="90000"/>
              </a:lnSpc>
              <a:spcBef>
                <a:spcPts val="1200"/>
              </a:spcBef>
              <a:spcAft>
                <a:spcPts val="0"/>
              </a:spcAft>
              <a:buClr>
                <a:srgbClr val="262626"/>
              </a:buClr>
              <a:buSzPts val="1100"/>
              <a:buNone/>
              <a:defRPr sz="1100" b="0">
                <a:latin typeface="Quattrocento Sans"/>
                <a:ea typeface="Quattrocento Sans"/>
                <a:cs typeface="Quattrocento Sans"/>
                <a:sym typeface="Quattrocento Sans"/>
              </a:defRPr>
            </a:lvl4pPr>
            <a:lvl5pPr marL="2286000" lvl="4" indent="-228600" algn="l">
              <a:lnSpc>
                <a:spcPct val="90000"/>
              </a:lnSpc>
              <a:spcBef>
                <a:spcPts val="600"/>
              </a:spcBef>
              <a:spcAft>
                <a:spcPts val="0"/>
              </a:spcAft>
              <a:buClr>
                <a:srgbClr val="262626"/>
              </a:buClr>
              <a:buSzPts val="1100"/>
              <a:buNone/>
              <a:defRPr sz="1100" b="0">
                <a:latin typeface="Quattrocento Sans"/>
                <a:ea typeface="Quattrocento Sans"/>
                <a:cs typeface="Quattrocento Sans"/>
                <a:sym typeface="Quattrocento Sans"/>
              </a:defRPr>
            </a:lvl5pPr>
            <a:lvl6pPr marL="2743200" lvl="5" indent="-342900" algn="l">
              <a:lnSpc>
                <a:spcPct val="90000"/>
              </a:lnSpc>
              <a:spcBef>
                <a:spcPts val="12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58"/>
          <p:cNvSpPr txBox="1">
            <a:spLocks noGrp="1"/>
          </p:cNvSpPr>
          <p:nvPr>
            <p:ph type="body" idx="6"/>
          </p:nvPr>
        </p:nvSpPr>
        <p:spPr>
          <a:xfrm>
            <a:off x="9763006" y="3436331"/>
            <a:ext cx="2286000" cy="1750736"/>
          </a:xfrm>
          <a:prstGeom prst="rect">
            <a:avLst/>
          </a:prstGeom>
          <a:noFill/>
          <a:ln>
            <a:noFill/>
          </a:ln>
        </p:spPr>
        <p:txBody>
          <a:bodyPr spcFirstLastPara="1" wrap="square" lIns="182875" tIns="146300" rIns="91425" bIns="45700" anchor="t" anchorCtr="0">
            <a:spAutoFit/>
          </a:bodyPr>
          <a:lstStyle>
            <a:lvl1pPr marL="457200" lvl="0" indent="-228600" algn="l">
              <a:lnSpc>
                <a:spcPct val="90000"/>
              </a:lnSpc>
              <a:spcBef>
                <a:spcPts val="1000"/>
              </a:spcBef>
              <a:spcAft>
                <a:spcPts val="0"/>
              </a:spcAft>
              <a:buClr>
                <a:srgbClr val="262626"/>
              </a:buClr>
              <a:buSzPts val="1600"/>
              <a:buNone/>
              <a:defRPr sz="1600" b="1">
                <a:solidFill>
                  <a:srgbClr val="262626"/>
                </a:solidFill>
                <a:latin typeface="Quattrocento Sans"/>
                <a:ea typeface="Quattrocento Sans"/>
                <a:cs typeface="Quattrocento Sans"/>
                <a:sym typeface="Quattrocento Sans"/>
              </a:defRPr>
            </a:lvl1pPr>
            <a:lvl2pPr marL="914400" lvl="1" indent="-228600" algn="l">
              <a:lnSpc>
                <a:spcPct val="90000"/>
              </a:lnSpc>
              <a:spcBef>
                <a:spcPts val="500"/>
              </a:spcBef>
              <a:spcAft>
                <a:spcPts val="0"/>
              </a:spcAft>
              <a:buClr>
                <a:schemeClr val="dk1"/>
              </a:buClr>
              <a:buSzPts val="1400"/>
              <a:buNone/>
              <a:defRPr sz="1400" b="0">
                <a:solidFill>
                  <a:schemeClr val="dk1"/>
                </a:solidFill>
                <a:latin typeface="Quattrocento Sans"/>
                <a:ea typeface="Quattrocento Sans"/>
                <a:cs typeface="Quattrocento Sans"/>
                <a:sym typeface="Quattrocento Sans"/>
              </a:defRPr>
            </a:lvl2pPr>
            <a:lvl3pPr marL="1371600" lvl="2" indent="-228600" algn="l">
              <a:lnSpc>
                <a:spcPct val="90000"/>
              </a:lnSpc>
              <a:spcBef>
                <a:spcPts val="1200"/>
              </a:spcBef>
              <a:spcAft>
                <a:spcPts val="0"/>
              </a:spcAft>
              <a:buClr>
                <a:schemeClr val="dk2"/>
              </a:buClr>
              <a:buSzPts val="1200"/>
              <a:buNone/>
              <a:defRPr sz="1200" b="1">
                <a:latin typeface="Quattrocento Sans"/>
                <a:ea typeface="Quattrocento Sans"/>
                <a:cs typeface="Quattrocento Sans"/>
                <a:sym typeface="Quattrocento Sans"/>
              </a:defRPr>
            </a:lvl3pPr>
            <a:lvl4pPr marL="1828800" lvl="3" indent="-228600" algn="l">
              <a:lnSpc>
                <a:spcPct val="90000"/>
              </a:lnSpc>
              <a:spcBef>
                <a:spcPts val="1200"/>
              </a:spcBef>
              <a:spcAft>
                <a:spcPts val="0"/>
              </a:spcAft>
              <a:buClr>
                <a:srgbClr val="262626"/>
              </a:buClr>
              <a:buSzPts val="1100"/>
              <a:buNone/>
              <a:defRPr sz="1100" b="0">
                <a:latin typeface="Quattrocento Sans"/>
                <a:ea typeface="Quattrocento Sans"/>
                <a:cs typeface="Quattrocento Sans"/>
                <a:sym typeface="Quattrocento Sans"/>
              </a:defRPr>
            </a:lvl4pPr>
            <a:lvl5pPr marL="2286000" lvl="4" indent="-228600" algn="l">
              <a:lnSpc>
                <a:spcPct val="90000"/>
              </a:lnSpc>
              <a:spcBef>
                <a:spcPts val="600"/>
              </a:spcBef>
              <a:spcAft>
                <a:spcPts val="0"/>
              </a:spcAft>
              <a:buClr>
                <a:srgbClr val="262626"/>
              </a:buClr>
              <a:buSzPts val="1100"/>
              <a:buNone/>
              <a:defRPr sz="1100" b="0">
                <a:latin typeface="Quattrocento Sans"/>
                <a:ea typeface="Quattrocento Sans"/>
                <a:cs typeface="Quattrocento Sans"/>
                <a:sym typeface="Quattrocento Sans"/>
              </a:defRPr>
            </a:lvl5pPr>
            <a:lvl6pPr marL="2743200" lvl="5" indent="-342900" algn="l">
              <a:lnSpc>
                <a:spcPct val="90000"/>
              </a:lnSpc>
              <a:spcBef>
                <a:spcPts val="12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 name="Google Shape;29;p58"/>
          <p:cNvSpPr txBox="1">
            <a:spLocks noGrp="1"/>
          </p:cNvSpPr>
          <p:nvPr>
            <p:ph type="sldNum" idx="12"/>
          </p:nvPr>
        </p:nvSpPr>
        <p:spPr>
          <a:xfrm>
            <a:off x="11668594" y="6484937"/>
            <a:ext cx="523406"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1200" b="0" i="0" u="none" strike="noStrike" cap="none">
                <a:solidFill>
                  <a:schemeClr val="dk2"/>
                </a:solidFill>
                <a:latin typeface="Quattrocento Sans"/>
                <a:ea typeface="Quattrocento Sans"/>
                <a:cs typeface="Quattrocento Sans"/>
                <a:sym typeface="Quattrocento Sans"/>
              </a:defRPr>
            </a:lvl1pPr>
            <a:lvl2pPr marL="0" marR="0" lvl="1" indent="0" algn="r">
              <a:spcBef>
                <a:spcPts val="0"/>
              </a:spcBef>
              <a:buNone/>
              <a:defRPr sz="1200" b="0" i="0" u="none" strike="noStrike" cap="none">
                <a:solidFill>
                  <a:schemeClr val="dk2"/>
                </a:solidFill>
                <a:latin typeface="Quattrocento Sans"/>
                <a:ea typeface="Quattrocento Sans"/>
                <a:cs typeface="Quattrocento Sans"/>
                <a:sym typeface="Quattrocento Sans"/>
              </a:defRPr>
            </a:lvl2pPr>
            <a:lvl3pPr marL="0" marR="0" lvl="2" indent="0" algn="r">
              <a:spcBef>
                <a:spcPts val="0"/>
              </a:spcBef>
              <a:buNone/>
              <a:defRPr sz="1200" b="0" i="0" u="none" strike="noStrike" cap="none">
                <a:solidFill>
                  <a:schemeClr val="dk2"/>
                </a:solidFill>
                <a:latin typeface="Quattrocento Sans"/>
                <a:ea typeface="Quattrocento Sans"/>
                <a:cs typeface="Quattrocento Sans"/>
                <a:sym typeface="Quattrocento Sans"/>
              </a:defRPr>
            </a:lvl3pPr>
            <a:lvl4pPr marL="0" marR="0" lvl="3" indent="0" algn="r">
              <a:spcBef>
                <a:spcPts val="0"/>
              </a:spcBef>
              <a:buNone/>
              <a:defRPr sz="1200" b="0" i="0" u="none" strike="noStrike" cap="none">
                <a:solidFill>
                  <a:schemeClr val="dk2"/>
                </a:solidFill>
                <a:latin typeface="Quattrocento Sans"/>
                <a:ea typeface="Quattrocento Sans"/>
                <a:cs typeface="Quattrocento Sans"/>
                <a:sym typeface="Quattrocento Sans"/>
              </a:defRPr>
            </a:lvl4pPr>
            <a:lvl5pPr marL="0" marR="0" lvl="4" indent="0" algn="r">
              <a:spcBef>
                <a:spcPts val="0"/>
              </a:spcBef>
              <a:buNone/>
              <a:defRPr sz="1200" b="0" i="0" u="none" strike="noStrike" cap="none">
                <a:solidFill>
                  <a:schemeClr val="dk2"/>
                </a:solidFill>
                <a:latin typeface="Quattrocento Sans"/>
                <a:ea typeface="Quattrocento Sans"/>
                <a:cs typeface="Quattrocento Sans"/>
                <a:sym typeface="Quattrocento Sans"/>
              </a:defRPr>
            </a:lvl5pPr>
            <a:lvl6pPr marL="0" marR="0" lvl="5" indent="0" algn="r">
              <a:spcBef>
                <a:spcPts val="0"/>
              </a:spcBef>
              <a:buNone/>
              <a:defRPr sz="1200" b="0" i="0" u="none" strike="noStrike" cap="none">
                <a:solidFill>
                  <a:schemeClr val="dk2"/>
                </a:solidFill>
                <a:latin typeface="Quattrocento Sans"/>
                <a:ea typeface="Quattrocento Sans"/>
                <a:cs typeface="Quattrocento Sans"/>
                <a:sym typeface="Quattrocento Sans"/>
              </a:defRPr>
            </a:lvl6pPr>
            <a:lvl7pPr marL="0" marR="0" lvl="6" indent="0" algn="r">
              <a:spcBef>
                <a:spcPts val="0"/>
              </a:spcBef>
              <a:buNone/>
              <a:defRPr sz="1200" b="0" i="0" u="none" strike="noStrike" cap="none">
                <a:solidFill>
                  <a:schemeClr val="dk2"/>
                </a:solidFill>
                <a:latin typeface="Quattrocento Sans"/>
                <a:ea typeface="Quattrocento Sans"/>
                <a:cs typeface="Quattrocento Sans"/>
                <a:sym typeface="Quattrocento Sans"/>
              </a:defRPr>
            </a:lvl7pPr>
            <a:lvl8pPr marL="0" marR="0" lvl="7" indent="0" algn="r">
              <a:spcBef>
                <a:spcPts val="0"/>
              </a:spcBef>
              <a:buNone/>
              <a:defRPr sz="1200" b="0" i="0" u="none" strike="noStrike" cap="none">
                <a:solidFill>
                  <a:schemeClr val="dk2"/>
                </a:solidFill>
                <a:latin typeface="Quattrocento Sans"/>
                <a:ea typeface="Quattrocento Sans"/>
                <a:cs typeface="Quattrocento Sans"/>
                <a:sym typeface="Quattrocento Sans"/>
              </a:defRPr>
            </a:lvl8pPr>
            <a:lvl9pPr marL="0" marR="0" lvl="8" indent="0" algn="r">
              <a:spcBef>
                <a:spcPts val="0"/>
              </a:spcBef>
              <a:buNone/>
              <a:defRPr sz="1200" b="0" i="0" u="none" strike="noStrike" cap="none">
                <a:solidFill>
                  <a:schemeClr val="dk2"/>
                </a:solidFill>
                <a:latin typeface="Quattrocento Sans"/>
                <a:ea typeface="Quattrocento Sans"/>
                <a:cs typeface="Quattrocento Sans"/>
                <a:sym typeface="Quattrocento Sans"/>
              </a:defRPr>
            </a:lvl9pPr>
          </a:lstStyle>
          <a:p>
            <a:pPr marL="0" lvl="0" indent="0" algn="r" rtl="0">
              <a:spcBef>
                <a:spcPts val="0"/>
              </a:spcBef>
              <a:spcAft>
                <a:spcPts val="0"/>
              </a:spcAft>
              <a:buNone/>
            </a:pPr>
            <a:fld id="{00000000-1234-1234-1234-123412341234}" type="slidenum">
              <a:rPr lang="es-ES"/>
              <a:t>‹Nº›</a:t>
            </a:fld>
            <a:endParaRPr/>
          </a:p>
        </p:txBody>
      </p:sp>
    </p:spTree>
    <p:extLst>
      <p:ext uri="{BB962C8B-B14F-4D97-AF65-F5344CB8AC3E}">
        <p14:creationId xmlns:p14="http://schemas.microsoft.com/office/powerpoint/2010/main" val="119644783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4_Llamada con puntos pequeños sin viñetas">
  <p:cSld name="4_Llamada con puntos pequeños sin viñetas">
    <p:spTree>
      <p:nvGrpSpPr>
        <p:cNvPr id="1" name="Shape 30"/>
        <p:cNvGrpSpPr/>
        <p:nvPr/>
      </p:nvGrpSpPr>
      <p:grpSpPr>
        <a:xfrm>
          <a:off x="0" y="0"/>
          <a:ext cx="0" cy="0"/>
          <a:chOff x="0" y="0"/>
          <a:chExt cx="0" cy="0"/>
        </a:xfrm>
      </p:grpSpPr>
      <p:sp>
        <p:nvSpPr>
          <p:cNvPr id="31" name="Google Shape;31;p59"/>
          <p:cNvSpPr/>
          <p:nvPr/>
        </p:nvSpPr>
        <p:spPr>
          <a:xfrm>
            <a:off x="129521" y="0"/>
            <a:ext cx="4741280" cy="2353474"/>
          </a:xfrm>
          <a:custGeom>
            <a:avLst/>
            <a:gdLst/>
            <a:ahLst/>
            <a:cxnLst/>
            <a:rect l="l" t="t" r="r" b="b"/>
            <a:pathLst>
              <a:path w="4741280" h="2353474" extrusionOk="0">
                <a:moveTo>
                  <a:pt x="0" y="0"/>
                </a:moveTo>
                <a:lnTo>
                  <a:pt x="4741280" y="0"/>
                </a:lnTo>
                <a:lnTo>
                  <a:pt x="4729949" y="224399"/>
                </a:lnTo>
                <a:cubicBezTo>
                  <a:pt x="4608502" y="1420269"/>
                  <a:pt x="3598552" y="2353474"/>
                  <a:pt x="2370640" y="2353474"/>
                </a:cubicBezTo>
                <a:cubicBezTo>
                  <a:pt x="1142728" y="2353474"/>
                  <a:pt x="132779" y="1420269"/>
                  <a:pt x="11331" y="22439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Quattrocento Sans"/>
              <a:ea typeface="Quattrocento Sans"/>
              <a:cs typeface="Quattrocento Sans"/>
              <a:sym typeface="Quattrocento Sans"/>
            </a:endParaRPr>
          </a:p>
        </p:txBody>
      </p:sp>
      <p:sp>
        <p:nvSpPr>
          <p:cNvPr id="32" name="Google Shape;32;p59"/>
          <p:cNvSpPr txBox="1">
            <a:spLocks noGrp="1"/>
          </p:cNvSpPr>
          <p:nvPr>
            <p:ph type="body" idx="1"/>
          </p:nvPr>
        </p:nvSpPr>
        <p:spPr>
          <a:xfrm>
            <a:off x="304800" y="2472751"/>
            <a:ext cx="4566001" cy="1643527"/>
          </a:xfrm>
          <a:prstGeom prst="rect">
            <a:avLst/>
          </a:prstGeom>
          <a:noFill/>
          <a:ln>
            <a:noFill/>
          </a:ln>
        </p:spPr>
        <p:txBody>
          <a:bodyPr spcFirstLastPara="1" wrap="square" lIns="91425" tIns="45700" rIns="91425" bIns="45700" anchor="t" anchorCtr="0">
            <a:spAutoFit/>
          </a:bodyPr>
          <a:lstStyle>
            <a:lvl1pPr marL="457200" marR="0" lvl="0" indent="-228600" algn="l">
              <a:lnSpc>
                <a:spcPct val="90000"/>
              </a:lnSpc>
              <a:spcBef>
                <a:spcPts val="1200"/>
              </a:spcBef>
              <a:spcAft>
                <a:spcPts val="0"/>
              </a:spcAft>
              <a:buClr>
                <a:schemeClr val="dk1"/>
              </a:buClr>
              <a:buSzPts val="2520"/>
              <a:buFont typeface="Noto Sans Symbols"/>
              <a:buNone/>
              <a:defRPr sz="2800" b="0">
                <a:solidFill>
                  <a:schemeClr val="dk2"/>
                </a:solidFill>
                <a:latin typeface="Quattrocento Sans"/>
                <a:ea typeface="Quattrocento Sans"/>
                <a:cs typeface="Quattrocento Sans"/>
                <a:sym typeface="Quattrocento Sans"/>
              </a:defRPr>
            </a:lvl1pPr>
            <a:lvl2pPr marL="914400" lvl="1" indent="-228600" algn="l">
              <a:lnSpc>
                <a:spcPct val="90000"/>
              </a:lnSpc>
              <a:spcBef>
                <a:spcPts val="500"/>
              </a:spcBef>
              <a:spcAft>
                <a:spcPts val="0"/>
              </a:spcAft>
              <a:buClr>
                <a:srgbClr val="595959"/>
              </a:buClr>
              <a:buSzPts val="1961"/>
              <a:buNone/>
              <a:defRPr sz="1961"/>
            </a:lvl2pPr>
            <a:lvl3pPr marL="1371600" lvl="2" indent="-228600" algn="l">
              <a:lnSpc>
                <a:spcPct val="90000"/>
              </a:lnSpc>
              <a:spcBef>
                <a:spcPts val="1200"/>
              </a:spcBef>
              <a:spcAft>
                <a:spcPts val="0"/>
              </a:spcAft>
              <a:buClr>
                <a:schemeClr val="dk2"/>
              </a:buClr>
              <a:buSzPts val="1961"/>
              <a:buNone/>
              <a:defRPr sz="1961"/>
            </a:lvl3pPr>
            <a:lvl4pPr marL="1828800" lvl="3" indent="-228600" algn="l">
              <a:lnSpc>
                <a:spcPct val="90000"/>
              </a:lnSpc>
              <a:spcBef>
                <a:spcPts val="1200"/>
              </a:spcBef>
              <a:spcAft>
                <a:spcPts val="0"/>
              </a:spcAft>
              <a:buClr>
                <a:srgbClr val="262626"/>
              </a:buClr>
              <a:buSzPts val="1600"/>
              <a:buNone/>
              <a:defRPr/>
            </a:lvl4pPr>
            <a:lvl5pPr marL="2286000" lvl="4" indent="-228600" algn="l">
              <a:lnSpc>
                <a:spcPct val="90000"/>
              </a:lnSpc>
              <a:spcBef>
                <a:spcPts val="600"/>
              </a:spcBef>
              <a:spcAft>
                <a:spcPts val="0"/>
              </a:spcAft>
              <a:buClr>
                <a:srgbClr val="262626"/>
              </a:buClr>
              <a:buSzPts val="1600"/>
              <a:buNone/>
              <a:defRPr/>
            </a:lvl5pPr>
            <a:lvl6pPr marL="2743200" lvl="5" indent="-342900" algn="l">
              <a:lnSpc>
                <a:spcPct val="90000"/>
              </a:lnSpc>
              <a:spcBef>
                <a:spcPts val="12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59"/>
          <p:cNvSpPr txBox="1">
            <a:spLocks noGrp="1"/>
          </p:cNvSpPr>
          <p:nvPr>
            <p:ph type="body" idx="2"/>
          </p:nvPr>
        </p:nvSpPr>
        <p:spPr>
          <a:xfrm>
            <a:off x="6096000" y="419100"/>
            <a:ext cx="5671764" cy="1705723"/>
          </a:xfrm>
          <a:prstGeom prst="rect">
            <a:avLst/>
          </a:prstGeom>
          <a:noFill/>
          <a:ln>
            <a:noFill/>
          </a:ln>
        </p:spPr>
        <p:txBody>
          <a:bodyPr spcFirstLastPara="1" wrap="square" lIns="91425" tIns="45700" rIns="91425" bIns="45700" anchor="t" anchorCtr="0">
            <a:spAutoFit/>
          </a:bodyPr>
          <a:lstStyle>
            <a:lvl1pPr marL="457200" lvl="0" indent="-228600" algn="l">
              <a:lnSpc>
                <a:spcPct val="90000"/>
              </a:lnSpc>
              <a:spcBef>
                <a:spcPts val="1000"/>
              </a:spcBef>
              <a:spcAft>
                <a:spcPts val="0"/>
              </a:spcAft>
              <a:buClr>
                <a:schemeClr val="dk1"/>
              </a:buClr>
              <a:buSzPts val="2200"/>
              <a:buNone/>
              <a:defRPr sz="2200">
                <a:latin typeface="Quattrocento Sans"/>
                <a:ea typeface="Quattrocento Sans"/>
                <a:cs typeface="Quattrocento Sans"/>
                <a:sym typeface="Quattrocento Sans"/>
              </a:defRPr>
            </a:lvl1pPr>
            <a:lvl2pPr marL="914400" lvl="1" indent="-228600" algn="l">
              <a:lnSpc>
                <a:spcPct val="90000"/>
              </a:lnSpc>
              <a:spcBef>
                <a:spcPts val="500"/>
              </a:spcBef>
              <a:spcAft>
                <a:spcPts val="0"/>
              </a:spcAft>
              <a:buClr>
                <a:srgbClr val="595959"/>
              </a:buClr>
              <a:buSzPts val="1765"/>
              <a:buNone/>
              <a:defRPr sz="1765">
                <a:latin typeface="Quattrocento Sans"/>
                <a:ea typeface="Quattrocento Sans"/>
                <a:cs typeface="Quattrocento Sans"/>
                <a:sym typeface="Quattrocento Sans"/>
              </a:defRPr>
            </a:lvl2pPr>
            <a:lvl3pPr marL="1371600" lvl="2" indent="-228600" algn="l">
              <a:lnSpc>
                <a:spcPct val="90000"/>
              </a:lnSpc>
              <a:spcBef>
                <a:spcPts val="1200"/>
              </a:spcBef>
              <a:spcAft>
                <a:spcPts val="0"/>
              </a:spcAft>
              <a:buClr>
                <a:schemeClr val="dk2"/>
              </a:buClr>
              <a:buSzPts val="1568"/>
              <a:buNone/>
              <a:defRPr sz="1568">
                <a:latin typeface="Quattrocento Sans"/>
                <a:ea typeface="Quattrocento Sans"/>
                <a:cs typeface="Quattrocento Sans"/>
                <a:sym typeface="Quattrocento Sans"/>
              </a:defRPr>
            </a:lvl3pPr>
            <a:lvl4pPr marL="1828800" lvl="3" indent="-228600" algn="l">
              <a:lnSpc>
                <a:spcPct val="90000"/>
              </a:lnSpc>
              <a:spcBef>
                <a:spcPts val="1200"/>
              </a:spcBef>
              <a:spcAft>
                <a:spcPts val="0"/>
              </a:spcAft>
              <a:buClr>
                <a:srgbClr val="262626"/>
              </a:buClr>
              <a:buSzPts val="1372"/>
              <a:buNone/>
              <a:defRPr sz="1372">
                <a:latin typeface="Quattrocento Sans"/>
                <a:ea typeface="Quattrocento Sans"/>
                <a:cs typeface="Quattrocento Sans"/>
                <a:sym typeface="Quattrocento Sans"/>
              </a:defRPr>
            </a:lvl4pPr>
            <a:lvl5pPr marL="2286000" lvl="4" indent="-228600" algn="l">
              <a:lnSpc>
                <a:spcPct val="90000"/>
              </a:lnSpc>
              <a:spcBef>
                <a:spcPts val="600"/>
              </a:spcBef>
              <a:spcAft>
                <a:spcPts val="0"/>
              </a:spcAft>
              <a:buClr>
                <a:srgbClr val="262626"/>
              </a:buClr>
              <a:buSzPts val="1372"/>
              <a:buNone/>
              <a:defRPr sz="1372">
                <a:latin typeface="Quattrocento Sans"/>
                <a:ea typeface="Quattrocento Sans"/>
                <a:cs typeface="Quattrocento Sans"/>
                <a:sym typeface="Quattrocento Sans"/>
              </a:defRPr>
            </a:lvl5pPr>
            <a:lvl6pPr marL="2743200" lvl="5" indent="-342900" algn="l">
              <a:lnSpc>
                <a:spcPct val="90000"/>
              </a:lnSpc>
              <a:spcBef>
                <a:spcPts val="12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 name="Google Shape;34;p59"/>
          <p:cNvSpPr txBox="1">
            <a:spLocks noGrp="1"/>
          </p:cNvSpPr>
          <p:nvPr>
            <p:ph type="sldNum" idx="12"/>
          </p:nvPr>
        </p:nvSpPr>
        <p:spPr>
          <a:xfrm>
            <a:off x="11750600" y="6484937"/>
            <a:ext cx="425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1200" b="0" i="0" u="none" strike="noStrike" cap="none">
                <a:solidFill>
                  <a:schemeClr val="dk2"/>
                </a:solidFill>
                <a:latin typeface="Quattrocento Sans"/>
                <a:ea typeface="Quattrocento Sans"/>
                <a:cs typeface="Quattrocento Sans"/>
                <a:sym typeface="Quattrocento Sans"/>
              </a:defRPr>
            </a:lvl1pPr>
            <a:lvl2pPr marL="0" marR="0" lvl="1" indent="0" algn="r">
              <a:spcBef>
                <a:spcPts val="0"/>
              </a:spcBef>
              <a:buNone/>
              <a:defRPr sz="1200" b="0" i="0" u="none" strike="noStrike" cap="none">
                <a:solidFill>
                  <a:schemeClr val="dk2"/>
                </a:solidFill>
                <a:latin typeface="Quattrocento Sans"/>
                <a:ea typeface="Quattrocento Sans"/>
                <a:cs typeface="Quattrocento Sans"/>
                <a:sym typeface="Quattrocento Sans"/>
              </a:defRPr>
            </a:lvl2pPr>
            <a:lvl3pPr marL="0" marR="0" lvl="2" indent="0" algn="r">
              <a:spcBef>
                <a:spcPts val="0"/>
              </a:spcBef>
              <a:buNone/>
              <a:defRPr sz="1200" b="0" i="0" u="none" strike="noStrike" cap="none">
                <a:solidFill>
                  <a:schemeClr val="dk2"/>
                </a:solidFill>
                <a:latin typeface="Quattrocento Sans"/>
                <a:ea typeface="Quattrocento Sans"/>
                <a:cs typeface="Quattrocento Sans"/>
                <a:sym typeface="Quattrocento Sans"/>
              </a:defRPr>
            </a:lvl3pPr>
            <a:lvl4pPr marL="0" marR="0" lvl="3" indent="0" algn="r">
              <a:spcBef>
                <a:spcPts val="0"/>
              </a:spcBef>
              <a:buNone/>
              <a:defRPr sz="1200" b="0" i="0" u="none" strike="noStrike" cap="none">
                <a:solidFill>
                  <a:schemeClr val="dk2"/>
                </a:solidFill>
                <a:latin typeface="Quattrocento Sans"/>
                <a:ea typeface="Quattrocento Sans"/>
                <a:cs typeface="Quattrocento Sans"/>
                <a:sym typeface="Quattrocento Sans"/>
              </a:defRPr>
            </a:lvl4pPr>
            <a:lvl5pPr marL="0" marR="0" lvl="4" indent="0" algn="r">
              <a:spcBef>
                <a:spcPts val="0"/>
              </a:spcBef>
              <a:buNone/>
              <a:defRPr sz="1200" b="0" i="0" u="none" strike="noStrike" cap="none">
                <a:solidFill>
                  <a:schemeClr val="dk2"/>
                </a:solidFill>
                <a:latin typeface="Quattrocento Sans"/>
                <a:ea typeface="Quattrocento Sans"/>
                <a:cs typeface="Quattrocento Sans"/>
                <a:sym typeface="Quattrocento Sans"/>
              </a:defRPr>
            </a:lvl5pPr>
            <a:lvl6pPr marL="0" marR="0" lvl="5" indent="0" algn="r">
              <a:spcBef>
                <a:spcPts val="0"/>
              </a:spcBef>
              <a:buNone/>
              <a:defRPr sz="1200" b="0" i="0" u="none" strike="noStrike" cap="none">
                <a:solidFill>
                  <a:schemeClr val="dk2"/>
                </a:solidFill>
                <a:latin typeface="Quattrocento Sans"/>
                <a:ea typeface="Quattrocento Sans"/>
                <a:cs typeface="Quattrocento Sans"/>
                <a:sym typeface="Quattrocento Sans"/>
              </a:defRPr>
            </a:lvl6pPr>
            <a:lvl7pPr marL="0" marR="0" lvl="6" indent="0" algn="r">
              <a:spcBef>
                <a:spcPts val="0"/>
              </a:spcBef>
              <a:buNone/>
              <a:defRPr sz="1200" b="0" i="0" u="none" strike="noStrike" cap="none">
                <a:solidFill>
                  <a:schemeClr val="dk2"/>
                </a:solidFill>
                <a:latin typeface="Quattrocento Sans"/>
                <a:ea typeface="Quattrocento Sans"/>
                <a:cs typeface="Quattrocento Sans"/>
                <a:sym typeface="Quattrocento Sans"/>
              </a:defRPr>
            </a:lvl7pPr>
            <a:lvl8pPr marL="0" marR="0" lvl="7" indent="0" algn="r">
              <a:spcBef>
                <a:spcPts val="0"/>
              </a:spcBef>
              <a:buNone/>
              <a:defRPr sz="1200" b="0" i="0" u="none" strike="noStrike" cap="none">
                <a:solidFill>
                  <a:schemeClr val="dk2"/>
                </a:solidFill>
                <a:latin typeface="Quattrocento Sans"/>
                <a:ea typeface="Quattrocento Sans"/>
                <a:cs typeface="Quattrocento Sans"/>
                <a:sym typeface="Quattrocento Sans"/>
              </a:defRPr>
            </a:lvl8pPr>
            <a:lvl9pPr marL="0" marR="0" lvl="8" indent="0" algn="r">
              <a:spcBef>
                <a:spcPts val="0"/>
              </a:spcBef>
              <a:buNone/>
              <a:defRPr sz="1200" b="0" i="0" u="none" strike="noStrike" cap="none">
                <a:solidFill>
                  <a:schemeClr val="dk2"/>
                </a:solidFill>
                <a:latin typeface="Quattrocento Sans"/>
                <a:ea typeface="Quattrocento Sans"/>
                <a:cs typeface="Quattrocento Sans"/>
                <a:sym typeface="Quattrocento Sans"/>
              </a:defRPr>
            </a:lvl9pPr>
          </a:lstStyle>
          <a:p>
            <a:pPr marL="0" lvl="0" indent="0" algn="r" rtl="0">
              <a:spcBef>
                <a:spcPts val="0"/>
              </a:spcBef>
              <a:spcAft>
                <a:spcPts val="0"/>
              </a:spcAft>
              <a:buNone/>
            </a:pPr>
            <a:fld id="{00000000-1234-1234-1234-123412341234}" type="slidenum">
              <a:rPr lang="es-ES"/>
              <a:t>‹Nº›</a:t>
            </a:fld>
            <a:endParaRPr/>
          </a:p>
        </p:txBody>
      </p:sp>
      <p:sp>
        <p:nvSpPr>
          <p:cNvPr id="35" name="Google Shape;35;p59"/>
          <p:cNvSpPr txBox="1">
            <a:spLocks noGrp="1"/>
          </p:cNvSpPr>
          <p:nvPr>
            <p:ph type="title"/>
          </p:nvPr>
        </p:nvSpPr>
        <p:spPr>
          <a:xfrm>
            <a:off x="555244" y="0"/>
            <a:ext cx="4083304" cy="1800493"/>
          </a:xfrm>
          <a:prstGeom prst="rect">
            <a:avLst/>
          </a:prstGeom>
          <a:noFill/>
          <a:ln>
            <a:noFill/>
          </a:ln>
        </p:spPr>
        <p:txBody>
          <a:bodyPr spcFirstLastPara="1" wrap="square" lIns="146300" tIns="420600" rIns="146300" bIns="45700" anchor="t" anchorCtr="0">
            <a:spAutoFit/>
          </a:bodyPr>
          <a:lstStyle>
            <a:lvl1pPr lvl="0" algn="l">
              <a:lnSpc>
                <a:spcPct val="90000"/>
              </a:lnSpc>
              <a:spcBef>
                <a:spcPts val="0"/>
              </a:spcBef>
              <a:spcAft>
                <a:spcPts val="0"/>
              </a:spcAft>
              <a:buClr>
                <a:schemeClr val="lt1"/>
              </a:buClr>
              <a:buSzPts val="3200"/>
              <a:buFont typeface="Quattrocento Sans"/>
              <a:buNone/>
              <a:defRPr sz="3200" b="0">
                <a:solidFill>
                  <a:schemeClr val="lt1"/>
                </a:solidFill>
                <a:latin typeface="Quattrocento Sans"/>
                <a:ea typeface="Quattrocento Sans"/>
                <a:cs typeface="Quattrocento Sans"/>
                <a:sym typeface="Quattrocento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 name="Google Shape;36;p59"/>
          <p:cNvSpPr txBox="1">
            <a:spLocks noGrp="1"/>
          </p:cNvSpPr>
          <p:nvPr>
            <p:ph type="body" idx="3"/>
          </p:nvPr>
        </p:nvSpPr>
        <p:spPr>
          <a:xfrm>
            <a:off x="6096000" y="2697329"/>
            <a:ext cx="5671764" cy="1705723"/>
          </a:xfrm>
          <a:prstGeom prst="rect">
            <a:avLst/>
          </a:prstGeom>
          <a:noFill/>
          <a:ln>
            <a:noFill/>
          </a:ln>
        </p:spPr>
        <p:txBody>
          <a:bodyPr spcFirstLastPara="1" wrap="square" lIns="91425" tIns="45700" rIns="91425" bIns="45700" anchor="t" anchorCtr="0">
            <a:spAutoFit/>
          </a:bodyPr>
          <a:lstStyle>
            <a:lvl1pPr marL="457200" lvl="0" indent="-228600" algn="l">
              <a:lnSpc>
                <a:spcPct val="90000"/>
              </a:lnSpc>
              <a:spcBef>
                <a:spcPts val="1000"/>
              </a:spcBef>
              <a:spcAft>
                <a:spcPts val="0"/>
              </a:spcAft>
              <a:buClr>
                <a:schemeClr val="dk1"/>
              </a:buClr>
              <a:buSzPts val="2200"/>
              <a:buNone/>
              <a:defRPr sz="2200">
                <a:latin typeface="Quattrocento Sans"/>
                <a:ea typeface="Quattrocento Sans"/>
                <a:cs typeface="Quattrocento Sans"/>
                <a:sym typeface="Quattrocento Sans"/>
              </a:defRPr>
            </a:lvl1pPr>
            <a:lvl2pPr marL="914400" lvl="1" indent="-228600" algn="l">
              <a:lnSpc>
                <a:spcPct val="90000"/>
              </a:lnSpc>
              <a:spcBef>
                <a:spcPts val="500"/>
              </a:spcBef>
              <a:spcAft>
                <a:spcPts val="0"/>
              </a:spcAft>
              <a:buClr>
                <a:srgbClr val="595959"/>
              </a:buClr>
              <a:buSzPts val="1765"/>
              <a:buNone/>
              <a:defRPr sz="1765">
                <a:latin typeface="Quattrocento Sans"/>
                <a:ea typeface="Quattrocento Sans"/>
                <a:cs typeface="Quattrocento Sans"/>
                <a:sym typeface="Quattrocento Sans"/>
              </a:defRPr>
            </a:lvl2pPr>
            <a:lvl3pPr marL="1371600" lvl="2" indent="-228600" algn="l">
              <a:lnSpc>
                <a:spcPct val="90000"/>
              </a:lnSpc>
              <a:spcBef>
                <a:spcPts val="1200"/>
              </a:spcBef>
              <a:spcAft>
                <a:spcPts val="0"/>
              </a:spcAft>
              <a:buClr>
                <a:schemeClr val="dk2"/>
              </a:buClr>
              <a:buSzPts val="1568"/>
              <a:buNone/>
              <a:defRPr sz="1568">
                <a:latin typeface="Quattrocento Sans"/>
                <a:ea typeface="Quattrocento Sans"/>
                <a:cs typeface="Quattrocento Sans"/>
                <a:sym typeface="Quattrocento Sans"/>
              </a:defRPr>
            </a:lvl3pPr>
            <a:lvl4pPr marL="1828800" lvl="3" indent="-228600" algn="l">
              <a:lnSpc>
                <a:spcPct val="90000"/>
              </a:lnSpc>
              <a:spcBef>
                <a:spcPts val="1200"/>
              </a:spcBef>
              <a:spcAft>
                <a:spcPts val="0"/>
              </a:spcAft>
              <a:buClr>
                <a:srgbClr val="262626"/>
              </a:buClr>
              <a:buSzPts val="1372"/>
              <a:buNone/>
              <a:defRPr sz="1372">
                <a:latin typeface="Quattrocento Sans"/>
                <a:ea typeface="Quattrocento Sans"/>
                <a:cs typeface="Quattrocento Sans"/>
                <a:sym typeface="Quattrocento Sans"/>
              </a:defRPr>
            </a:lvl4pPr>
            <a:lvl5pPr marL="2286000" lvl="4" indent="-228600" algn="l">
              <a:lnSpc>
                <a:spcPct val="90000"/>
              </a:lnSpc>
              <a:spcBef>
                <a:spcPts val="600"/>
              </a:spcBef>
              <a:spcAft>
                <a:spcPts val="0"/>
              </a:spcAft>
              <a:buClr>
                <a:srgbClr val="262626"/>
              </a:buClr>
              <a:buSzPts val="1372"/>
              <a:buNone/>
              <a:defRPr sz="1372">
                <a:latin typeface="Quattrocento Sans"/>
                <a:ea typeface="Quattrocento Sans"/>
                <a:cs typeface="Quattrocento Sans"/>
                <a:sym typeface="Quattrocento Sans"/>
              </a:defRPr>
            </a:lvl5pPr>
            <a:lvl6pPr marL="2743200" lvl="5" indent="-342900" algn="l">
              <a:lnSpc>
                <a:spcPct val="90000"/>
              </a:lnSpc>
              <a:spcBef>
                <a:spcPts val="12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59"/>
          <p:cNvSpPr txBox="1">
            <a:spLocks noGrp="1"/>
          </p:cNvSpPr>
          <p:nvPr>
            <p:ph type="body" idx="4"/>
          </p:nvPr>
        </p:nvSpPr>
        <p:spPr>
          <a:xfrm>
            <a:off x="6096000" y="4975558"/>
            <a:ext cx="5671764" cy="1705723"/>
          </a:xfrm>
          <a:prstGeom prst="rect">
            <a:avLst/>
          </a:prstGeom>
          <a:noFill/>
          <a:ln>
            <a:noFill/>
          </a:ln>
        </p:spPr>
        <p:txBody>
          <a:bodyPr spcFirstLastPara="1" wrap="square" lIns="91425" tIns="45700" rIns="91425" bIns="45700" anchor="t" anchorCtr="0">
            <a:spAutoFit/>
          </a:bodyPr>
          <a:lstStyle>
            <a:lvl1pPr marL="457200" lvl="0" indent="-228600" algn="l">
              <a:lnSpc>
                <a:spcPct val="90000"/>
              </a:lnSpc>
              <a:spcBef>
                <a:spcPts val="1000"/>
              </a:spcBef>
              <a:spcAft>
                <a:spcPts val="0"/>
              </a:spcAft>
              <a:buClr>
                <a:schemeClr val="dk1"/>
              </a:buClr>
              <a:buSzPts val="2200"/>
              <a:buNone/>
              <a:defRPr sz="2200">
                <a:latin typeface="Quattrocento Sans"/>
                <a:ea typeface="Quattrocento Sans"/>
                <a:cs typeface="Quattrocento Sans"/>
                <a:sym typeface="Quattrocento Sans"/>
              </a:defRPr>
            </a:lvl1pPr>
            <a:lvl2pPr marL="914400" lvl="1" indent="-228600" algn="l">
              <a:lnSpc>
                <a:spcPct val="90000"/>
              </a:lnSpc>
              <a:spcBef>
                <a:spcPts val="500"/>
              </a:spcBef>
              <a:spcAft>
                <a:spcPts val="0"/>
              </a:spcAft>
              <a:buClr>
                <a:srgbClr val="595959"/>
              </a:buClr>
              <a:buSzPts val="1765"/>
              <a:buNone/>
              <a:defRPr sz="1765">
                <a:latin typeface="Quattrocento Sans"/>
                <a:ea typeface="Quattrocento Sans"/>
                <a:cs typeface="Quattrocento Sans"/>
                <a:sym typeface="Quattrocento Sans"/>
              </a:defRPr>
            </a:lvl2pPr>
            <a:lvl3pPr marL="1371600" lvl="2" indent="-228600" algn="l">
              <a:lnSpc>
                <a:spcPct val="90000"/>
              </a:lnSpc>
              <a:spcBef>
                <a:spcPts val="1200"/>
              </a:spcBef>
              <a:spcAft>
                <a:spcPts val="0"/>
              </a:spcAft>
              <a:buClr>
                <a:schemeClr val="dk2"/>
              </a:buClr>
              <a:buSzPts val="1568"/>
              <a:buNone/>
              <a:defRPr sz="1568">
                <a:latin typeface="Quattrocento Sans"/>
                <a:ea typeface="Quattrocento Sans"/>
                <a:cs typeface="Quattrocento Sans"/>
                <a:sym typeface="Quattrocento Sans"/>
              </a:defRPr>
            </a:lvl3pPr>
            <a:lvl4pPr marL="1828800" lvl="3" indent="-228600" algn="l">
              <a:lnSpc>
                <a:spcPct val="90000"/>
              </a:lnSpc>
              <a:spcBef>
                <a:spcPts val="1200"/>
              </a:spcBef>
              <a:spcAft>
                <a:spcPts val="0"/>
              </a:spcAft>
              <a:buClr>
                <a:srgbClr val="262626"/>
              </a:buClr>
              <a:buSzPts val="1372"/>
              <a:buNone/>
              <a:defRPr sz="1372">
                <a:latin typeface="Quattrocento Sans"/>
                <a:ea typeface="Quattrocento Sans"/>
                <a:cs typeface="Quattrocento Sans"/>
                <a:sym typeface="Quattrocento Sans"/>
              </a:defRPr>
            </a:lvl4pPr>
            <a:lvl5pPr marL="2286000" lvl="4" indent="-228600" algn="l">
              <a:lnSpc>
                <a:spcPct val="90000"/>
              </a:lnSpc>
              <a:spcBef>
                <a:spcPts val="600"/>
              </a:spcBef>
              <a:spcAft>
                <a:spcPts val="0"/>
              </a:spcAft>
              <a:buClr>
                <a:srgbClr val="262626"/>
              </a:buClr>
              <a:buSzPts val="1372"/>
              <a:buNone/>
              <a:defRPr sz="1372">
                <a:latin typeface="Quattrocento Sans"/>
                <a:ea typeface="Quattrocento Sans"/>
                <a:cs typeface="Quattrocento Sans"/>
                <a:sym typeface="Quattrocento Sans"/>
              </a:defRPr>
            </a:lvl5pPr>
            <a:lvl6pPr marL="2743200" lvl="5" indent="-342900" algn="l">
              <a:lnSpc>
                <a:spcPct val="90000"/>
              </a:lnSpc>
              <a:spcBef>
                <a:spcPts val="12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4425216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1_50-50 Diseño de foto izquierda con texto">
  <p:cSld name="1_50-50 Diseño de foto izquierda con texto">
    <p:spTree>
      <p:nvGrpSpPr>
        <p:cNvPr id="1" name="Shape 40"/>
        <p:cNvGrpSpPr/>
        <p:nvPr/>
      </p:nvGrpSpPr>
      <p:grpSpPr>
        <a:xfrm>
          <a:off x="0" y="0"/>
          <a:ext cx="0" cy="0"/>
          <a:chOff x="0" y="0"/>
          <a:chExt cx="0" cy="0"/>
        </a:xfrm>
      </p:grpSpPr>
      <p:pic>
        <p:nvPicPr>
          <p:cNvPr id="41" name="Google Shape;41;p63"/>
          <p:cNvPicPr preferRelativeResize="0">
            <a:picLocks noGrp="1"/>
          </p:cNvPicPr>
          <p:nvPr>
            <p:ph type="pic" idx="2"/>
          </p:nvPr>
        </p:nvPicPr>
        <p:blipFill/>
        <p:spPr>
          <a:xfrm flipH="1">
            <a:off x="-1" y="0"/>
            <a:ext cx="6094444" cy="6856100"/>
          </a:xfrm>
          <a:prstGeom prst="rect">
            <a:avLst/>
          </a:prstGeom>
          <a:blipFill rotWithShape="1">
            <a:blip r:embed="rId2">
              <a:alphaModFix/>
            </a:blip>
            <a:stretch>
              <a:fillRect/>
            </a:stretch>
          </a:blipFill>
          <a:ln>
            <a:noFill/>
          </a:ln>
        </p:spPr>
      </p:pic>
      <p:sp>
        <p:nvSpPr>
          <p:cNvPr id="42" name="Google Shape;42;p63"/>
          <p:cNvSpPr txBox="1">
            <a:spLocks noGrp="1"/>
          </p:cNvSpPr>
          <p:nvPr>
            <p:ph type="body" idx="1"/>
          </p:nvPr>
        </p:nvSpPr>
        <p:spPr>
          <a:xfrm>
            <a:off x="6094443" y="3425619"/>
            <a:ext cx="6097555" cy="3169586"/>
          </a:xfrm>
          <a:prstGeom prst="rect">
            <a:avLst/>
          </a:prstGeom>
          <a:noFill/>
          <a:ln>
            <a:noFill/>
          </a:ln>
        </p:spPr>
        <p:txBody>
          <a:bodyPr spcFirstLastPara="1" wrap="square" lIns="91425" tIns="45700" rIns="91425" bIns="45700" anchor="t" anchorCtr="0">
            <a:spAutoFit/>
          </a:bodyPr>
          <a:lstStyle>
            <a:lvl1pPr marL="457200" lvl="0" indent="-228600" algn="ctr">
              <a:lnSpc>
                <a:spcPct val="90000"/>
              </a:lnSpc>
              <a:spcBef>
                <a:spcPts val="0"/>
              </a:spcBef>
              <a:spcAft>
                <a:spcPts val="0"/>
              </a:spcAft>
              <a:buClr>
                <a:schemeClr val="dk2"/>
              </a:buClr>
              <a:buSzPts val="3600"/>
              <a:buNone/>
              <a:defRPr sz="3600" b="0" i="0">
                <a:solidFill>
                  <a:schemeClr val="dk2"/>
                </a:solidFill>
                <a:latin typeface="Quattrocento Sans"/>
                <a:ea typeface="Quattrocento Sans"/>
                <a:cs typeface="Quattrocento Sans"/>
                <a:sym typeface="Quattrocento Sans"/>
              </a:defRPr>
            </a:lvl1pPr>
            <a:lvl2pPr marL="914400" lvl="1" indent="-228600" algn="ctr">
              <a:lnSpc>
                <a:spcPct val="90000"/>
              </a:lnSpc>
              <a:spcBef>
                <a:spcPts val="3000"/>
              </a:spcBef>
              <a:spcAft>
                <a:spcPts val="0"/>
              </a:spcAft>
              <a:buClr>
                <a:srgbClr val="595959"/>
              </a:buClr>
              <a:buSzPts val="2800"/>
              <a:buNone/>
              <a:defRPr sz="2800"/>
            </a:lvl2pPr>
            <a:lvl3pPr marL="1371600" lvl="2" indent="-228600" algn="ctr">
              <a:lnSpc>
                <a:spcPct val="90000"/>
              </a:lnSpc>
              <a:spcBef>
                <a:spcPts val="1200"/>
              </a:spcBef>
              <a:spcAft>
                <a:spcPts val="0"/>
              </a:spcAft>
              <a:buClr>
                <a:srgbClr val="262626"/>
              </a:buClr>
              <a:buSzPts val="2400"/>
              <a:buNone/>
              <a:defRPr sz="2400" b="0">
                <a:solidFill>
                  <a:srgbClr val="262626"/>
                </a:solidFill>
                <a:latin typeface="Quattrocento Sans"/>
                <a:ea typeface="Quattrocento Sans"/>
                <a:cs typeface="Quattrocento Sans"/>
                <a:sym typeface="Quattrocento Sans"/>
              </a:defRPr>
            </a:lvl3pPr>
            <a:lvl4pPr marL="1828800" lvl="3" indent="-228600" algn="ctr">
              <a:lnSpc>
                <a:spcPct val="90000"/>
              </a:lnSpc>
              <a:spcBef>
                <a:spcPts val="1200"/>
              </a:spcBef>
              <a:spcAft>
                <a:spcPts val="0"/>
              </a:spcAft>
              <a:buClr>
                <a:srgbClr val="262626"/>
              </a:buClr>
              <a:buSzPts val="2000"/>
              <a:buNone/>
              <a:defRPr sz="2000" b="1"/>
            </a:lvl4pPr>
            <a:lvl5pPr marL="2286000" lvl="4" indent="-228600" algn="ctr">
              <a:lnSpc>
                <a:spcPct val="90000"/>
              </a:lnSpc>
              <a:spcBef>
                <a:spcPts val="600"/>
              </a:spcBef>
              <a:spcAft>
                <a:spcPts val="0"/>
              </a:spcAft>
              <a:buClr>
                <a:srgbClr val="262626"/>
              </a:buClr>
              <a:buSzPts val="1800"/>
              <a:buNone/>
              <a:defRPr sz="1800"/>
            </a:lvl5pPr>
            <a:lvl6pPr marL="2743200" lvl="5" indent="-342900" algn="l">
              <a:lnSpc>
                <a:spcPct val="90000"/>
              </a:lnSpc>
              <a:spcBef>
                <a:spcPts val="12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 name="Google Shape;43;p63"/>
          <p:cNvSpPr txBox="1">
            <a:spLocks noGrp="1"/>
          </p:cNvSpPr>
          <p:nvPr>
            <p:ph type="body" idx="3"/>
          </p:nvPr>
        </p:nvSpPr>
        <p:spPr>
          <a:xfrm>
            <a:off x="6094443" y="1554163"/>
            <a:ext cx="6097556" cy="1089529"/>
          </a:xfrm>
          <a:prstGeom prst="rect">
            <a:avLst/>
          </a:prstGeom>
          <a:noFill/>
          <a:ln>
            <a:noFill/>
          </a:ln>
        </p:spPr>
        <p:txBody>
          <a:bodyPr spcFirstLastPara="1" wrap="square" lIns="91425" tIns="45700" rIns="91425" bIns="45700" anchor="t" anchorCtr="0">
            <a:spAutoFit/>
          </a:bodyPr>
          <a:lstStyle>
            <a:lvl1pPr marL="457200" lvl="0" indent="-228600" algn="ctr">
              <a:lnSpc>
                <a:spcPct val="90000"/>
              </a:lnSpc>
              <a:spcBef>
                <a:spcPts val="1000"/>
              </a:spcBef>
              <a:spcAft>
                <a:spcPts val="0"/>
              </a:spcAft>
              <a:buClr>
                <a:schemeClr val="dk1"/>
              </a:buClr>
              <a:buSzPts val="3600"/>
              <a:buNone/>
              <a:defRPr sz="3600" b="0">
                <a:latin typeface="Quattrocento Sans"/>
                <a:ea typeface="Quattrocento Sans"/>
                <a:cs typeface="Quattrocento Sans"/>
                <a:sym typeface="Quattrocento Sans"/>
              </a:defRPr>
            </a:lvl1pPr>
            <a:lvl2pPr marL="914400" lvl="1" indent="-228600" algn="ctr">
              <a:lnSpc>
                <a:spcPct val="90000"/>
              </a:lnSpc>
              <a:spcBef>
                <a:spcPts val="500"/>
              </a:spcBef>
              <a:spcAft>
                <a:spcPts val="0"/>
              </a:spcAft>
              <a:buClr>
                <a:srgbClr val="595959"/>
              </a:buClr>
              <a:buSzPts val="3200"/>
              <a:buNone/>
              <a:defRPr sz="3200" b="0">
                <a:solidFill>
                  <a:srgbClr val="595959"/>
                </a:solidFill>
                <a:latin typeface="Quattrocento Sans"/>
                <a:ea typeface="Quattrocento Sans"/>
                <a:cs typeface="Quattrocento Sans"/>
                <a:sym typeface="Quattrocento Sans"/>
              </a:defRPr>
            </a:lvl2pPr>
            <a:lvl3pPr marL="1371600" lvl="2" indent="-228600" algn="ctr">
              <a:lnSpc>
                <a:spcPct val="90000"/>
              </a:lnSpc>
              <a:spcBef>
                <a:spcPts val="1200"/>
              </a:spcBef>
              <a:spcAft>
                <a:spcPts val="0"/>
              </a:spcAft>
              <a:buClr>
                <a:schemeClr val="dk2"/>
              </a:buClr>
              <a:buSzPts val="2000"/>
              <a:buNone/>
              <a:defRPr/>
            </a:lvl3pPr>
            <a:lvl4pPr marL="1828800" lvl="3" indent="-228600" algn="ctr">
              <a:lnSpc>
                <a:spcPct val="90000"/>
              </a:lnSpc>
              <a:spcBef>
                <a:spcPts val="1200"/>
              </a:spcBef>
              <a:spcAft>
                <a:spcPts val="0"/>
              </a:spcAft>
              <a:buClr>
                <a:srgbClr val="262626"/>
              </a:buClr>
              <a:buSzPts val="1600"/>
              <a:buNone/>
              <a:defRPr/>
            </a:lvl4pPr>
            <a:lvl5pPr marL="2286000" lvl="4" indent="-228600" algn="ctr">
              <a:lnSpc>
                <a:spcPct val="90000"/>
              </a:lnSpc>
              <a:spcBef>
                <a:spcPts val="600"/>
              </a:spcBef>
              <a:spcAft>
                <a:spcPts val="0"/>
              </a:spcAft>
              <a:buClr>
                <a:srgbClr val="262626"/>
              </a:buClr>
              <a:buSzPts val="1600"/>
              <a:buNone/>
              <a:defRPr/>
            </a:lvl5pPr>
            <a:lvl6pPr marL="2743200" lvl="5" indent="-342900" algn="l">
              <a:lnSpc>
                <a:spcPct val="90000"/>
              </a:lnSpc>
              <a:spcBef>
                <a:spcPts val="12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63"/>
          <p:cNvSpPr txBox="1">
            <a:spLocks noGrp="1"/>
          </p:cNvSpPr>
          <p:nvPr>
            <p:ph type="body" idx="4"/>
          </p:nvPr>
        </p:nvSpPr>
        <p:spPr>
          <a:xfrm>
            <a:off x="7743349" y="419100"/>
            <a:ext cx="2377440" cy="840230"/>
          </a:xfrm>
          <a:prstGeom prst="rect">
            <a:avLst/>
          </a:prstGeom>
          <a:noFill/>
          <a:ln>
            <a:noFill/>
          </a:ln>
        </p:spPr>
        <p:txBody>
          <a:bodyPr spcFirstLastPara="1" wrap="square" lIns="146300" tIns="45700" rIns="146300" bIns="45700" anchor="t" anchorCtr="0">
            <a:spAutoFit/>
          </a:bodyPr>
          <a:lstStyle>
            <a:lvl1pPr marL="457200" lvl="0" indent="-228600" algn="ctr">
              <a:lnSpc>
                <a:spcPct val="90000"/>
              </a:lnSpc>
              <a:spcBef>
                <a:spcPts val="1000"/>
              </a:spcBef>
              <a:spcAft>
                <a:spcPts val="0"/>
              </a:spcAft>
              <a:buClr>
                <a:schemeClr val="accent4"/>
              </a:buClr>
              <a:buSzPts val="5400"/>
              <a:buNone/>
              <a:defRPr sz="5400">
                <a:solidFill>
                  <a:schemeClr val="accent4"/>
                </a:solidFill>
                <a:latin typeface="Quattrocento Sans"/>
                <a:ea typeface="Quattrocento Sans"/>
                <a:cs typeface="Quattrocento Sans"/>
                <a:sym typeface="Quattrocento Sans"/>
              </a:defRPr>
            </a:lvl1pPr>
            <a:lvl2pPr marL="914400" lvl="1" indent="-228600" algn="ctr">
              <a:lnSpc>
                <a:spcPct val="90000"/>
              </a:lnSpc>
              <a:spcBef>
                <a:spcPts val="500"/>
              </a:spcBef>
              <a:spcAft>
                <a:spcPts val="0"/>
              </a:spcAft>
              <a:buClr>
                <a:srgbClr val="3F3F3F"/>
              </a:buClr>
              <a:buSzPts val="2200"/>
              <a:buNone/>
              <a:defRPr sz="2200">
                <a:solidFill>
                  <a:srgbClr val="3F3F3F"/>
                </a:solidFill>
                <a:latin typeface="Quattrocento Sans"/>
                <a:ea typeface="Quattrocento Sans"/>
                <a:cs typeface="Quattrocento Sans"/>
                <a:sym typeface="Quattrocento Sans"/>
              </a:defRPr>
            </a:lvl2pPr>
            <a:lvl3pPr marL="1371600" lvl="2" indent="-228600" algn="ctr">
              <a:lnSpc>
                <a:spcPct val="90000"/>
              </a:lnSpc>
              <a:spcBef>
                <a:spcPts val="1200"/>
              </a:spcBef>
              <a:spcAft>
                <a:spcPts val="0"/>
              </a:spcAft>
              <a:buClr>
                <a:schemeClr val="dk2"/>
              </a:buClr>
              <a:buSzPts val="1800"/>
              <a:buNone/>
              <a:defRPr sz="1800"/>
            </a:lvl3pPr>
            <a:lvl4pPr marL="1828800" lvl="3" indent="-228600" algn="ctr">
              <a:lnSpc>
                <a:spcPct val="90000"/>
              </a:lnSpc>
              <a:spcBef>
                <a:spcPts val="1200"/>
              </a:spcBef>
              <a:spcAft>
                <a:spcPts val="0"/>
              </a:spcAft>
              <a:buClr>
                <a:srgbClr val="262626"/>
              </a:buClr>
              <a:buSzPts val="1800"/>
              <a:buNone/>
              <a:defRPr sz="1800">
                <a:latin typeface="Quattrocento Sans"/>
                <a:ea typeface="Quattrocento Sans"/>
                <a:cs typeface="Quattrocento Sans"/>
                <a:sym typeface="Quattrocento Sans"/>
              </a:defRPr>
            </a:lvl4pPr>
            <a:lvl5pPr marL="2286000" lvl="4" indent="-228600" algn="ctr">
              <a:lnSpc>
                <a:spcPct val="90000"/>
              </a:lnSpc>
              <a:spcBef>
                <a:spcPts val="600"/>
              </a:spcBef>
              <a:spcAft>
                <a:spcPts val="0"/>
              </a:spcAft>
              <a:buClr>
                <a:srgbClr val="262626"/>
              </a:buClr>
              <a:buSzPts val="1600"/>
              <a:buNone/>
              <a:defRPr sz="1600">
                <a:latin typeface="Quattrocento Sans"/>
                <a:ea typeface="Quattrocento Sans"/>
                <a:cs typeface="Quattrocento Sans"/>
                <a:sym typeface="Quattrocento Sans"/>
              </a:defRPr>
            </a:lvl5pPr>
            <a:lvl6pPr marL="2743200" lvl="5" indent="-342900" algn="l">
              <a:lnSpc>
                <a:spcPct val="90000"/>
              </a:lnSpc>
              <a:spcBef>
                <a:spcPts val="12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 name="Google Shape;45;p63"/>
          <p:cNvSpPr txBox="1">
            <a:spLocks noGrp="1"/>
          </p:cNvSpPr>
          <p:nvPr>
            <p:ph type="sldNum" idx="12"/>
          </p:nvPr>
        </p:nvSpPr>
        <p:spPr>
          <a:xfrm>
            <a:off x="11668594" y="6484937"/>
            <a:ext cx="523406"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1200" b="0" i="0" u="none" strike="noStrike" cap="none">
                <a:solidFill>
                  <a:schemeClr val="dk2"/>
                </a:solidFill>
                <a:latin typeface="Quattrocento Sans"/>
                <a:ea typeface="Quattrocento Sans"/>
                <a:cs typeface="Quattrocento Sans"/>
                <a:sym typeface="Quattrocento Sans"/>
              </a:defRPr>
            </a:lvl1pPr>
            <a:lvl2pPr marL="0" marR="0" lvl="1" indent="0" algn="r">
              <a:spcBef>
                <a:spcPts val="0"/>
              </a:spcBef>
              <a:buNone/>
              <a:defRPr sz="1200" b="0" i="0" u="none" strike="noStrike" cap="none">
                <a:solidFill>
                  <a:schemeClr val="dk2"/>
                </a:solidFill>
                <a:latin typeface="Quattrocento Sans"/>
                <a:ea typeface="Quattrocento Sans"/>
                <a:cs typeface="Quattrocento Sans"/>
                <a:sym typeface="Quattrocento Sans"/>
              </a:defRPr>
            </a:lvl2pPr>
            <a:lvl3pPr marL="0" marR="0" lvl="2" indent="0" algn="r">
              <a:spcBef>
                <a:spcPts val="0"/>
              </a:spcBef>
              <a:buNone/>
              <a:defRPr sz="1200" b="0" i="0" u="none" strike="noStrike" cap="none">
                <a:solidFill>
                  <a:schemeClr val="dk2"/>
                </a:solidFill>
                <a:latin typeface="Quattrocento Sans"/>
                <a:ea typeface="Quattrocento Sans"/>
                <a:cs typeface="Quattrocento Sans"/>
                <a:sym typeface="Quattrocento Sans"/>
              </a:defRPr>
            </a:lvl3pPr>
            <a:lvl4pPr marL="0" marR="0" lvl="3" indent="0" algn="r">
              <a:spcBef>
                <a:spcPts val="0"/>
              </a:spcBef>
              <a:buNone/>
              <a:defRPr sz="1200" b="0" i="0" u="none" strike="noStrike" cap="none">
                <a:solidFill>
                  <a:schemeClr val="dk2"/>
                </a:solidFill>
                <a:latin typeface="Quattrocento Sans"/>
                <a:ea typeface="Quattrocento Sans"/>
                <a:cs typeface="Quattrocento Sans"/>
                <a:sym typeface="Quattrocento Sans"/>
              </a:defRPr>
            </a:lvl4pPr>
            <a:lvl5pPr marL="0" marR="0" lvl="4" indent="0" algn="r">
              <a:spcBef>
                <a:spcPts val="0"/>
              </a:spcBef>
              <a:buNone/>
              <a:defRPr sz="1200" b="0" i="0" u="none" strike="noStrike" cap="none">
                <a:solidFill>
                  <a:schemeClr val="dk2"/>
                </a:solidFill>
                <a:latin typeface="Quattrocento Sans"/>
                <a:ea typeface="Quattrocento Sans"/>
                <a:cs typeface="Quattrocento Sans"/>
                <a:sym typeface="Quattrocento Sans"/>
              </a:defRPr>
            </a:lvl5pPr>
            <a:lvl6pPr marL="0" marR="0" lvl="5" indent="0" algn="r">
              <a:spcBef>
                <a:spcPts val="0"/>
              </a:spcBef>
              <a:buNone/>
              <a:defRPr sz="1200" b="0" i="0" u="none" strike="noStrike" cap="none">
                <a:solidFill>
                  <a:schemeClr val="dk2"/>
                </a:solidFill>
                <a:latin typeface="Quattrocento Sans"/>
                <a:ea typeface="Quattrocento Sans"/>
                <a:cs typeface="Quattrocento Sans"/>
                <a:sym typeface="Quattrocento Sans"/>
              </a:defRPr>
            </a:lvl6pPr>
            <a:lvl7pPr marL="0" marR="0" lvl="6" indent="0" algn="r">
              <a:spcBef>
                <a:spcPts val="0"/>
              </a:spcBef>
              <a:buNone/>
              <a:defRPr sz="1200" b="0" i="0" u="none" strike="noStrike" cap="none">
                <a:solidFill>
                  <a:schemeClr val="dk2"/>
                </a:solidFill>
                <a:latin typeface="Quattrocento Sans"/>
                <a:ea typeface="Quattrocento Sans"/>
                <a:cs typeface="Quattrocento Sans"/>
                <a:sym typeface="Quattrocento Sans"/>
              </a:defRPr>
            </a:lvl7pPr>
            <a:lvl8pPr marL="0" marR="0" lvl="7" indent="0" algn="r">
              <a:spcBef>
                <a:spcPts val="0"/>
              </a:spcBef>
              <a:buNone/>
              <a:defRPr sz="1200" b="0" i="0" u="none" strike="noStrike" cap="none">
                <a:solidFill>
                  <a:schemeClr val="dk2"/>
                </a:solidFill>
                <a:latin typeface="Quattrocento Sans"/>
                <a:ea typeface="Quattrocento Sans"/>
                <a:cs typeface="Quattrocento Sans"/>
                <a:sym typeface="Quattrocento Sans"/>
              </a:defRPr>
            </a:lvl8pPr>
            <a:lvl9pPr marL="0" marR="0" lvl="8" indent="0" algn="r">
              <a:spcBef>
                <a:spcPts val="0"/>
              </a:spcBef>
              <a:buNone/>
              <a:defRPr sz="1200" b="0" i="0" u="none" strike="noStrike" cap="none">
                <a:solidFill>
                  <a:schemeClr val="dk2"/>
                </a:solidFill>
                <a:latin typeface="Quattrocento Sans"/>
                <a:ea typeface="Quattrocento Sans"/>
                <a:cs typeface="Quattrocento Sans"/>
                <a:sym typeface="Quattrocento Sans"/>
              </a:defRPr>
            </a:lvl9pPr>
          </a:lstStyle>
          <a:p>
            <a:pPr marL="0" lvl="0" indent="0" algn="r" rtl="0">
              <a:spcBef>
                <a:spcPts val="0"/>
              </a:spcBef>
              <a:spcAft>
                <a:spcPts val="0"/>
              </a:spcAft>
              <a:buNone/>
            </a:pPr>
            <a:fld id="{00000000-1234-1234-1234-123412341234}" type="slidenum">
              <a:rPr lang="es-ES"/>
              <a:t>‹Nº›</a:t>
            </a:fld>
            <a:endParaRPr/>
          </a:p>
        </p:txBody>
      </p:sp>
    </p:spTree>
    <p:extLst>
      <p:ext uri="{BB962C8B-B14F-4D97-AF65-F5344CB8AC3E}">
        <p14:creationId xmlns:p14="http://schemas.microsoft.com/office/powerpoint/2010/main" val="6727923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3_50-50 Diseño de foto derecha">
  <p:cSld name="3_50-50 Diseño de foto derecha">
    <p:spTree>
      <p:nvGrpSpPr>
        <p:cNvPr id="1" name="Shape 46"/>
        <p:cNvGrpSpPr/>
        <p:nvPr/>
      </p:nvGrpSpPr>
      <p:grpSpPr>
        <a:xfrm>
          <a:off x="0" y="0"/>
          <a:ext cx="0" cy="0"/>
          <a:chOff x="0" y="0"/>
          <a:chExt cx="0" cy="0"/>
        </a:xfrm>
      </p:grpSpPr>
      <p:pic>
        <p:nvPicPr>
          <p:cNvPr id="47" name="Google Shape;47;p64"/>
          <p:cNvPicPr preferRelativeResize="0">
            <a:picLocks noGrp="1"/>
          </p:cNvPicPr>
          <p:nvPr>
            <p:ph type="pic" idx="2"/>
          </p:nvPr>
        </p:nvPicPr>
        <p:blipFill/>
        <p:spPr>
          <a:xfrm>
            <a:off x="6129304" y="0"/>
            <a:ext cx="6062696" cy="6856100"/>
          </a:xfrm>
          <a:prstGeom prst="rect">
            <a:avLst/>
          </a:prstGeom>
          <a:blipFill rotWithShape="1">
            <a:blip r:embed="rId2">
              <a:alphaModFix/>
            </a:blip>
            <a:stretch>
              <a:fillRect/>
            </a:stretch>
          </a:blipFill>
          <a:ln>
            <a:noFill/>
          </a:ln>
        </p:spPr>
      </p:pic>
      <p:sp>
        <p:nvSpPr>
          <p:cNvPr id="48" name="Google Shape;48;p64"/>
          <p:cNvSpPr txBox="1">
            <a:spLocks noGrp="1"/>
          </p:cNvSpPr>
          <p:nvPr>
            <p:ph type="body" idx="1"/>
          </p:nvPr>
        </p:nvSpPr>
        <p:spPr>
          <a:xfrm>
            <a:off x="1875949" y="419100"/>
            <a:ext cx="2377440" cy="840230"/>
          </a:xfrm>
          <a:prstGeom prst="rect">
            <a:avLst/>
          </a:prstGeom>
          <a:noFill/>
          <a:ln>
            <a:noFill/>
          </a:ln>
        </p:spPr>
        <p:txBody>
          <a:bodyPr spcFirstLastPara="1" wrap="square" lIns="146300" tIns="45700" rIns="146300" bIns="45700" anchor="t" anchorCtr="0">
            <a:spAutoFit/>
          </a:bodyPr>
          <a:lstStyle>
            <a:lvl1pPr marL="457200" lvl="0" indent="-228600" algn="ctr">
              <a:lnSpc>
                <a:spcPct val="90000"/>
              </a:lnSpc>
              <a:spcBef>
                <a:spcPts val="1000"/>
              </a:spcBef>
              <a:spcAft>
                <a:spcPts val="0"/>
              </a:spcAft>
              <a:buClr>
                <a:schemeClr val="accent4"/>
              </a:buClr>
              <a:buSzPts val="5400"/>
              <a:buNone/>
              <a:defRPr sz="5400">
                <a:solidFill>
                  <a:schemeClr val="accent4"/>
                </a:solidFill>
                <a:latin typeface="Quattrocento Sans"/>
                <a:ea typeface="Quattrocento Sans"/>
                <a:cs typeface="Quattrocento Sans"/>
                <a:sym typeface="Quattrocento Sans"/>
              </a:defRPr>
            </a:lvl1pPr>
            <a:lvl2pPr marL="914400" lvl="1" indent="-228600" algn="ctr">
              <a:lnSpc>
                <a:spcPct val="90000"/>
              </a:lnSpc>
              <a:spcBef>
                <a:spcPts val="500"/>
              </a:spcBef>
              <a:spcAft>
                <a:spcPts val="0"/>
              </a:spcAft>
              <a:buClr>
                <a:srgbClr val="3F3F3F"/>
              </a:buClr>
              <a:buSzPts val="2200"/>
              <a:buNone/>
              <a:defRPr sz="2200">
                <a:solidFill>
                  <a:srgbClr val="3F3F3F"/>
                </a:solidFill>
                <a:latin typeface="Quattrocento Sans"/>
                <a:ea typeface="Quattrocento Sans"/>
                <a:cs typeface="Quattrocento Sans"/>
                <a:sym typeface="Quattrocento Sans"/>
              </a:defRPr>
            </a:lvl2pPr>
            <a:lvl3pPr marL="1371600" lvl="2" indent="-228600" algn="ctr">
              <a:lnSpc>
                <a:spcPct val="90000"/>
              </a:lnSpc>
              <a:spcBef>
                <a:spcPts val="1200"/>
              </a:spcBef>
              <a:spcAft>
                <a:spcPts val="0"/>
              </a:spcAft>
              <a:buClr>
                <a:schemeClr val="dk2"/>
              </a:buClr>
              <a:buSzPts val="1800"/>
              <a:buNone/>
              <a:defRPr sz="1800"/>
            </a:lvl3pPr>
            <a:lvl4pPr marL="1828800" lvl="3" indent="-228600" algn="ctr">
              <a:lnSpc>
                <a:spcPct val="90000"/>
              </a:lnSpc>
              <a:spcBef>
                <a:spcPts val="1200"/>
              </a:spcBef>
              <a:spcAft>
                <a:spcPts val="0"/>
              </a:spcAft>
              <a:buClr>
                <a:srgbClr val="262626"/>
              </a:buClr>
              <a:buSzPts val="1800"/>
              <a:buNone/>
              <a:defRPr sz="1800">
                <a:latin typeface="Quattrocento Sans"/>
                <a:ea typeface="Quattrocento Sans"/>
                <a:cs typeface="Quattrocento Sans"/>
                <a:sym typeface="Quattrocento Sans"/>
              </a:defRPr>
            </a:lvl4pPr>
            <a:lvl5pPr marL="2286000" lvl="4" indent="-228600" algn="ctr">
              <a:lnSpc>
                <a:spcPct val="90000"/>
              </a:lnSpc>
              <a:spcBef>
                <a:spcPts val="600"/>
              </a:spcBef>
              <a:spcAft>
                <a:spcPts val="0"/>
              </a:spcAft>
              <a:buClr>
                <a:srgbClr val="262626"/>
              </a:buClr>
              <a:buSzPts val="1600"/>
              <a:buNone/>
              <a:defRPr sz="1600">
                <a:latin typeface="Quattrocento Sans"/>
                <a:ea typeface="Quattrocento Sans"/>
                <a:cs typeface="Quattrocento Sans"/>
                <a:sym typeface="Quattrocento Sans"/>
              </a:defRPr>
            </a:lvl5pPr>
            <a:lvl6pPr marL="2743200" lvl="5" indent="-342900" algn="l">
              <a:lnSpc>
                <a:spcPct val="90000"/>
              </a:lnSpc>
              <a:spcBef>
                <a:spcPts val="12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64"/>
          <p:cNvSpPr txBox="1">
            <a:spLocks noGrp="1"/>
          </p:cNvSpPr>
          <p:nvPr>
            <p:ph type="body" idx="3"/>
          </p:nvPr>
        </p:nvSpPr>
        <p:spPr>
          <a:xfrm>
            <a:off x="0" y="3428050"/>
            <a:ext cx="6129304" cy="3169586"/>
          </a:xfrm>
          <a:prstGeom prst="rect">
            <a:avLst/>
          </a:prstGeom>
          <a:noFill/>
          <a:ln>
            <a:noFill/>
          </a:ln>
        </p:spPr>
        <p:txBody>
          <a:bodyPr spcFirstLastPara="1" wrap="square" lIns="91425" tIns="45700" rIns="91425" bIns="45700" anchor="t" anchorCtr="0">
            <a:spAutoFit/>
          </a:bodyPr>
          <a:lstStyle>
            <a:lvl1pPr marL="457200" lvl="0" indent="-228600" algn="ctr">
              <a:lnSpc>
                <a:spcPct val="90000"/>
              </a:lnSpc>
              <a:spcBef>
                <a:spcPts val="0"/>
              </a:spcBef>
              <a:spcAft>
                <a:spcPts val="0"/>
              </a:spcAft>
              <a:buClr>
                <a:schemeClr val="dk2"/>
              </a:buClr>
              <a:buSzPts val="3600"/>
              <a:buNone/>
              <a:defRPr sz="3600" b="0" i="0">
                <a:solidFill>
                  <a:schemeClr val="dk2"/>
                </a:solidFill>
                <a:latin typeface="Quattrocento Sans"/>
                <a:ea typeface="Quattrocento Sans"/>
                <a:cs typeface="Quattrocento Sans"/>
                <a:sym typeface="Quattrocento Sans"/>
              </a:defRPr>
            </a:lvl1pPr>
            <a:lvl2pPr marL="914400" lvl="1" indent="-228600" algn="ctr">
              <a:lnSpc>
                <a:spcPct val="90000"/>
              </a:lnSpc>
              <a:spcBef>
                <a:spcPts val="3000"/>
              </a:spcBef>
              <a:spcAft>
                <a:spcPts val="0"/>
              </a:spcAft>
              <a:buClr>
                <a:srgbClr val="595959"/>
              </a:buClr>
              <a:buSzPts val="2800"/>
              <a:buNone/>
              <a:defRPr sz="2800"/>
            </a:lvl2pPr>
            <a:lvl3pPr marL="1371600" lvl="2" indent="-228600" algn="ctr">
              <a:lnSpc>
                <a:spcPct val="90000"/>
              </a:lnSpc>
              <a:spcBef>
                <a:spcPts val="1200"/>
              </a:spcBef>
              <a:spcAft>
                <a:spcPts val="0"/>
              </a:spcAft>
              <a:buClr>
                <a:srgbClr val="262626"/>
              </a:buClr>
              <a:buSzPts val="2400"/>
              <a:buNone/>
              <a:defRPr sz="2400" b="0">
                <a:solidFill>
                  <a:srgbClr val="262626"/>
                </a:solidFill>
                <a:latin typeface="Quattrocento Sans"/>
                <a:ea typeface="Quattrocento Sans"/>
                <a:cs typeface="Quattrocento Sans"/>
                <a:sym typeface="Quattrocento Sans"/>
              </a:defRPr>
            </a:lvl3pPr>
            <a:lvl4pPr marL="1828800" lvl="3" indent="-228600" algn="ctr">
              <a:lnSpc>
                <a:spcPct val="90000"/>
              </a:lnSpc>
              <a:spcBef>
                <a:spcPts val="1200"/>
              </a:spcBef>
              <a:spcAft>
                <a:spcPts val="0"/>
              </a:spcAft>
              <a:buClr>
                <a:srgbClr val="262626"/>
              </a:buClr>
              <a:buSzPts val="2000"/>
              <a:buNone/>
              <a:defRPr sz="2000" b="1"/>
            </a:lvl4pPr>
            <a:lvl5pPr marL="2286000" lvl="4" indent="-228600" algn="ctr">
              <a:lnSpc>
                <a:spcPct val="90000"/>
              </a:lnSpc>
              <a:spcBef>
                <a:spcPts val="600"/>
              </a:spcBef>
              <a:spcAft>
                <a:spcPts val="0"/>
              </a:spcAft>
              <a:buClr>
                <a:srgbClr val="262626"/>
              </a:buClr>
              <a:buSzPts val="1800"/>
              <a:buNone/>
              <a:defRPr sz="1800"/>
            </a:lvl5pPr>
            <a:lvl6pPr marL="2743200" lvl="5" indent="-342900" algn="l">
              <a:lnSpc>
                <a:spcPct val="90000"/>
              </a:lnSpc>
              <a:spcBef>
                <a:spcPts val="12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64"/>
          <p:cNvSpPr txBox="1">
            <a:spLocks noGrp="1"/>
          </p:cNvSpPr>
          <p:nvPr>
            <p:ph type="body" idx="4"/>
          </p:nvPr>
        </p:nvSpPr>
        <p:spPr>
          <a:xfrm>
            <a:off x="0" y="1554163"/>
            <a:ext cx="6096000" cy="1089529"/>
          </a:xfrm>
          <a:prstGeom prst="rect">
            <a:avLst/>
          </a:prstGeom>
          <a:noFill/>
          <a:ln>
            <a:noFill/>
          </a:ln>
        </p:spPr>
        <p:txBody>
          <a:bodyPr spcFirstLastPara="1" wrap="square" lIns="91425" tIns="45700" rIns="91425" bIns="45700" anchor="t" anchorCtr="0">
            <a:spAutoFit/>
          </a:bodyPr>
          <a:lstStyle>
            <a:lvl1pPr marL="457200" lvl="0" indent="-228600" algn="ctr">
              <a:lnSpc>
                <a:spcPct val="90000"/>
              </a:lnSpc>
              <a:spcBef>
                <a:spcPts val="1000"/>
              </a:spcBef>
              <a:spcAft>
                <a:spcPts val="0"/>
              </a:spcAft>
              <a:buClr>
                <a:schemeClr val="dk1"/>
              </a:buClr>
              <a:buSzPts val="3600"/>
              <a:buNone/>
              <a:defRPr sz="3600" b="0">
                <a:latin typeface="Quattrocento Sans"/>
                <a:ea typeface="Quattrocento Sans"/>
                <a:cs typeface="Quattrocento Sans"/>
                <a:sym typeface="Quattrocento Sans"/>
              </a:defRPr>
            </a:lvl1pPr>
            <a:lvl2pPr marL="914400" lvl="1" indent="-228600" algn="ctr">
              <a:lnSpc>
                <a:spcPct val="90000"/>
              </a:lnSpc>
              <a:spcBef>
                <a:spcPts val="500"/>
              </a:spcBef>
              <a:spcAft>
                <a:spcPts val="0"/>
              </a:spcAft>
              <a:buClr>
                <a:srgbClr val="595959"/>
              </a:buClr>
              <a:buSzPts val="3200"/>
              <a:buNone/>
              <a:defRPr sz="3200" b="0">
                <a:solidFill>
                  <a:srgbClr val="595959"/>
                </a:solidFill>
                <a:latin typeface="Quattrocento Sans"/>
                <a:ea typeface="Quattrocento Sans"/>
                <a:cs typeface="Quattrocento Sans"/>
                <a:sym typeface="Quattrocento Sans"/>
              </a:defRPr>
            </a:lvl2pPr>
            <a:lvl3pPr marL="1371600" lvl="2" indent="-228600" algn="ctr">
              <a:lnSpc>
                <a:spcPct val="90000"/>
              </a:lnSpc>
              <a:spcBef>
                <a:spcPts val="1200"/>
              </a:spcBef>
              <a:spcAft>
                <a:spcPts val="0"/>
              </a:spcAft>
              <a:buClr>
                <a:schemeClr val="dk2"/>
              </a:buClr>
              <a:buSzPts val="2000"/>
              <a:buNone/>
              <a:defRPr/>
            </a:lvl3pPr>
            <a:lvl4pPr marL="1828800" lvl="3" indent="-228600" algn="ctr">
              <a:lnSpc>
                <a:spcPct val="90000"/>
              </a:lnSpc>
              <a:spcBef>
                <a:spcPts val="1200"/>
              </a:spcBef>
              <a:spcAft>
                <a:spcPts val="0"/>
              </a:spcAft>
              <a:buClr>
                <a:srgbClr val="262626"/>
              </a:buClr>
              <a:buSzPts val="1600"/>
              <a:buNone/>
              <a:defRPr/>
            </a:lvl4pPr>
            <a:lvl5pPr marL="2286000" lvl="4" indent="-228600" algn="ctr">
              <a:lnSpc>
                <a:spcPct val="90000"/>
              </a:lnSpc>
              <a:spcBef>
                <a:spcPts val="600"/>
              </a:spcBef>
              <a:spcAft>
                <a:spcPts val="0"/>
              </a:spcAft>
              <a:buClr>
                <a:srgbClr val="262626"/>
              </a:buClr>
              <a:buSzPts val="1600"/>
              <a:buNone/>
              <a:defRPr/>
            </a:lvl5pPr>
            <a:lvl6pPr marL="2743200" lvl="5" indent="-342900" algn="l">
              <a:lnSpc>
                <a:spcPct val="90000"/>
              </a:lnSpc>
              <a:spcBef>
                <a:spcPts val="12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64"/>
          <p:cNvSpPr txBox="1">
            <a:spLocks noGrp="1"/>
          </p:cNvSpPr>
          <p:nvPr>
            <p:ph type="sldNum" idx="12"/>
          </p:nvPr>
        </p:nvSpPr>
        <p:spPr>
          <a:xfrm>
            <a:off x="11668594" y="6484937"/>
            <a:ext cx="523406"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1200" b="0" i="0" u="none" strike="noStrike" cap="none">
                <a:solidFill>
                  <a:schemeClr val="lt1"/>
                </a:solidFill>
                <a:latin typeface="Quattrocento Sans"/>
                <a:ea typeface="Quattrocento Sans"/>
                <a:cs typeface="Quattrocento Sans"/>
                <a:sym typeface="Quattrocento Sans"/>
              </a:defRPr>
            </a:lvl1pPr>
            <a:lvl2pPr marL="0" marR="0" lvl="1" indent="0" algn="r">
              <a:spcBef>
                <a:spcPts val="0"/>
              </a:spcBef>
              <a:buNone/>
              <a:defRPr sz="1200" b="0" i="0" u="none" strike="noStrike" cap="none">
                <a:solidFill>
                  <a:schemeClr val="lt1"/>
                </a:solidFill>
                <a:latin typeface="Quattrocento Sans"/>
                <a:ea typeface="Quattrocento Sans"/>
                <a:cs typeface="Quattrocento Sans"/>
                <a:sym typeface="Quattrocento Sans"/>
              </a:defRPr>
            </a:lvl2pPr>
            <a:lvl3pPr marL="0" marR="0" lvl="2" indent="0" algn="r">
              <a:spcBef>
                <a:spcPts val="0"/>
              </a:spcBef>
              <a:buNone/>
              <a:defRPr sz="1200" b="0" i="0" u="none" strike="noStrike" cap="none">
                <a:solidFill>
                  <a:schemeClr val="lt1"/>
                </a:solidFill>
                <a:latin typeface="Quattrocento Sans"/>
                <a:ea typeface="Quattrocento Sans"/>
                <a:cs typeface="Quattrocento Sans"/>
                <a:sym typeface="Quattrocento Sans"/>
              </a:defRPr>
            </a:lvl3pPr>
            <a:lvl4pPr marL="0" marR="0" lvl="3" indent="0" algn="r">
              <a:spcBef>
                <a:spcPts val="0"/>
              </a:spcBef>
              <a:buNone/>
              <a:defRPr sz="1200" b="0" i="0" u="none" strike="noStrike" cap="none">
                <a:solidFill>
                  <a:schemeClr val="lt1"/>
                </a:solidFill>
                <a:latin typeface="Quattrocento Sans"/>
                <a:ea typeface="Quattrocento Sans"/>
                <a:cs typeface="Quattrocento Sans"/>
                <a:sym typeface="Quattrocento Sans"/>
              </a:defRPr>
            </a:lvl4pPr>
            <a:lvl5pPr marL="0" marR="0" lvl="4" indent="0" algn="r">
              <a:spcBef>
                <a:spcPts val="0"/>
              </a:spcBef>
              <a:buNone/>
              <a:defRPr sz="1200" b="0" i="0" u="none" strike="noStrike" cap="none">
                <a:solidFill>
                  <a:schemeClr val="lt1"/>
                </a:solidFill>
                <a:latin typeface="Quattrocento Sans"/>
                <a:ea typeface="Quattrocento Sans"/>
                <a:cs typeface="Quattrocento Sans"/>
                <a:sym typeface="Quattrocento Sans"/>
              </a:defRPr>
            </a:lvl5pPr>
            <a:lvl6pPr marL="0" marR="0" lvl="5" indent="0" algn="r">
              <a:spcBef>
                <a:spcPts val="0"/>
              </a:spcBef>
              <a:buNone/>
              <a:defRPr sz="1200" b="0" i="0" u="none" strike="noStrike" cap="none">
                <a:solidFill>
                  <a:schemeClr val="lt1"/>
                </a:solidFill>
                <a:latin typeface="Quattrocento Sans"/>
                <a:ea typeface="Quattrocento Sans"/>
                <a:cs typeface="Quattrocento Sans"/>
                <a:sym typeface="Quattrocento Sans"/>
              </a:defRPr>
            </a:lvl6pPr>
            <a:lvl7pPr marL="0" marR="0" lvl="6" indent="0" algn="r">
              <a:spcBef>
                <a:spcPts val="0"/>
              </a:spcBef>
              <a:buNone/>
              <a:defRPr sz="1200" b="0" i="0" u="none" strike="noStrike" cap="none">
                <a:solidFill>
                  <a:schemeClr val="lt1"/>
                </a:solidFill>
                <a:latin typeface="Quattrocento Sans"/>
                <a:ea typeface="Quattrocento Sans"/>
                <a:cs typeface="Quattrocento Sans"/>
                <a:sym typeface="Quattrocento Sans"/>
              </a:defRPr>
            </a:lvl7pPr>
            <a:lvl8pPr marL="0" marR="0" lvl="7" indent="0" algn="r">
              <a:spcBef>
                <a:spcPts val="0"/>
              </a:spcBef>
              <a:buNone/>
              <a:defRPr sz="1200" b="0" i="0" u="none" strike="noStrike" cap="none">
                <a:solidFill>
                  <a:schemeClr val="lt1"/>
                </a:solidFill>
                <a:latin typeface="Quattrocento Sans"/>
                <a:ea typeface="Quattrocento Sans"/>
                <a:cs typeface="Quattrocento Sans"/>
                <a:sym typeface="Quattrocento Sans"/>
              </a:defRPr>
            </a:lvl8pPr>
            <a:lvl9pPr marL="0" marR="0" lvl="8" indent="0" algn="r">
              <a:spcBef>
                <a:spcPts val="0"/>
              </a:spcBef>
              <a:buNone/>
              <a:defRPr sz="1200" b="0" i="0" u="none" strike="noStrike" cap="none">
                <a:solidFill>
                  <a:schemeClr val="lt1"/>
                </a:solidFill>
                <a:latin typeface="Quattrocento Sans"/>
                <a:ea typeface="Quattrocento Sans"/>
                <a:cs typeface="Quattrocento Sans"/>
                <a:sym typeface="Quattrocento Sans"/>
              </a:defRPr>
            </a:lvl9pPr>
          </a:lstStyle>
          <a:p>
            <a:pPr marL="0" lvl="0" indent="0" algn="r" rtl="0">
              <a:spcBef>
                <a:spcPts val="0"/>
              </a:spcBef>
              <a:spcAft>
                <a:spcPts val="0"/>
              </a:spcAft>
              <a:buNone/>
            </a:pPr>
            <a:fld id="{00000000-1234-1234-1234-123412341234}" type="slidenum">
              <a:rPr lang="es-ES"/>
              <a:t>‹Nº›</a:t>
            </a:fld>
            <a:endParaRPr/>
          </a:p>
        </p:txBody>
      </p:sp>
    </p:spTree>
    <p:extLst>
      <p:ext uri="{BB962C8B-B14F-4D97-AF65-F5344CB8AC3E}">
        <p14:creationId xmlns:p14="http://schemas.microsoft.com/office/powerpoint/2010/main" val="26735167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n-US"/>
          </a:p>
        </p:txBody>
      </p:sp>
      <p:sp>
        <p:nvSpPr>
          <p:cNvPr id="8" name="Marcador de fecha 7">
            <a:extLst>
              <a:ext uri="{FF2B5EF4-FFF2-40B4-BE49-F238E27FC236}">
                <a16:creationId xmlns:a16="http://schemas.microsoft.com/office/drawing/2014/main" id="{D056D3FD-5D56-4F81-9FE8-3C12EC254DBB}"/>
              </a:ext>
            </a:extLst>
          </p:cNvPr>
          <p:cNvSpPr>
            <a:spLocks noGrp="1"/>
          </p:cNvSpPr>
          <p:nvPr>
            <p:ph type="dt" sz="half" idx="10"/>
          </p:nvPr>
        </p:nvSpPr>
        <p:spPr/>
        <p:txBody>
          <a:bodyPr/>
          <a:lstStyle/>
          <a:p>
            <a:fld id="{DC0044C1-9687-4395-ACB4-A613DF38C6BA}" type="datetime1">
              <a:rPr lang="es-ES" smtClean="0"/>
              <a:t>11/12/2025</a:t>
            </a:fld>
            <a:endParaRPr lang="es-ES"/>
          </a:p>
        </p:txBody>
      </p:sp>
      <p:sp>
        <p:nvSpPr>
          <p:cNvPr id="9" name="Marcador de pie de página 8">
            <a:extLst>
              <a:ext uri="{FF2B5EF4-FFF2-40B4-BE49-F238E27FC236}">
                <a16:creationId xmlns:a16="http://schemas.microsoft.com/office/drawing/2014/main" id="{0D09DD3C-9E9D-4BEA-8F7E-2E6CFDC3D63B}"/>
              </a:ext>
            </a:extLst>
          </p:cNvPr>
          <p:cNvSpPr>
            <a:spLocks noGrp="1"/>
          </p:cNvSpPr>
          <p:nvPr>
            <p:ph type="ftr" sz="quarter" idx="11"/>
          </p:nvPr>
        </p:nvSpPr>
        <p:spPr/>
        <p:txBody>
          <a:bodyPr/>
          <a:lstStyle/>
          <a:p>
            <a:endParaRPr lang="es-ES"/>
          </a:p>
        </p:txBody>
      </p:sp>
      <p:sp>
        <p:nvSpPr>
          <p:cNvPr id="10" name="Marcador de número de diapositiva 9">
            <a:extLst>
              <a:ext uri="{FF2B5EF4-FFF2-40B4-BE49-F238E27FC236}">
                <a16:creationId xmlns:a16="http://schemas.microsoft.com/office/drawing/2014/main" id="{70A9198C-FD12-47A6-B78F-5D674144C74C}"/>
              </a:ext>
            </a:extLst>
          </p:cNvPr>
          <p:cNvSpPr>
            <a:spLocks noGrp="1"/>
          </p:cNvSpPr>
          <p:nvPr>
            <p:ph type="sldNum" sz="quarter" idx="12"/>
          </p:nvPr>
        </p:nvSpPr>
        <p:spPr/>
        <p:txBody>
          <a:bodyPr/>
          <a:lstStyle/>
          <a:p>
            <a:fld id="{91CD1542-FB8D-4FC7-9B6A-A0AEF95FDBA8}" type="slidenum">
              <a:rPr lang="es-ES" smtClean="0"/>
              <a:t>‹Nº›</a:t>
            </a:fld>
            <a:endParaRPr lang="es-ES"/>
          </a:p>
        </p:txBody>
      </p:sp>
    </p:spTree>
    <p:extLst>
      <p:ext uri="{BB962C8B-B14F-4D97-AF65-F5344CB8AC3E}">
        <p14:creationId xmlns:p14="http://schemas.microsoft.com/office/powerpoint/2010/main" val="1554582805"/>
      </p:ext>
    </p:extLst>
  </p:cSld>
  <p:clrMapOvr>
    <a:masterClrMapping/>
  </p:clrMapOvr>
  <mc:AlternateContent xmlns:mc="http://schemas.openxmlformats.org/markup-compatibility/2006" xmlns:p14="http://schemas.microsoft.com/office/powerpoint/2010/main">
    <mc:Choice Requires="p14">
      <p:transition p14:dur="350">
        <p:fade thruBlk="1"/>
      </p:transition>
    </mc:Choice>
    <mc:Fallback xmlns="">
      <p:transition>
        <p:fade thruBlk="1"/>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s-ES"/>
              <a:t>Haga clic para modificar el estilo de título del patrón</a:t>
            </a:r>
            <a:endParaRPr lang="en-US"/>
          </a:p>
        </p:txBody>
      </p:sp>
      <p:sp>
        <p:nvSpPr>
          <p:cNvPr id="3" name="Content Placeholder 2"/>
          <p:cNvSpPr>
            <a:spLocks noGrp="1"/>
          </p:cNvSpPr>
          <p:nvPr>
            <p:ph idx="1"/>
          </p:nvPr>
        </p:nvSpPr>
        <p:spPr>
          <a:xfrm>
            <a:off x="581192" y="2180496"/>
            <a:ext cx="11029615" cy="3678303"/>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Date Placeholder 3"/>
          <p:cNvSpPr>
            <a:spLocks noGrp="1"/>
          </p:cNvSpPr>
          <p:nvPr>
            <p:ph type="dt" sz="half" idx="10"/>
          </p:nvPr>
        </p:nvSpPr>
        <p:spPr/>
        <p:txBody>
          <a:bodyPr/>
          <a:lstStyle/>
          <a:p>
            <a:fld id="{86211C6C-8E80-412D-B3AF-600DD357C5E2}" type="datetime1">
              <a:rPr lang="es-ES" smtClean="0"/>
              <a:t>11/12/2025</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a:xfrm>
            <a:off x="10558300" y="5956137"/>
            <a:ext cx="1052508" cy="365125"/>
          </a:xfrm>
        </p:spPr>
        <p:txBody>
          <a:bodyPr/>
          <a:lstStyle/>
          <a:p>
            <a:fld id="{91CD1542-FB8D-4FC7-9B6A-A0AEF95FDBA8}" type="slidenum">
              <a:rPr lang="es-ES" smtClean="0"/>
              <a:t>‹Nº›</a:t>
            </a:fld>
            <a:endParaRPr lang="es-ES"/>
          </a:p>
        </p:txBody>
      </p:sp>
      <p:sp>
        <p:nvSpPr>
          <p:cNvPr id="8" name="Rectangle 6">
            <a:extLst>
              <a:ext uri="{FF2B5EF4-FFF2-40B4-BE49-F238E27FC236}">
                <a16:creationId xmlns:a16="http://schemas.microsoft.com/office/drawing/2014/main" id="{BB27525F-B6A3-4A30-8CF6-0809E83FDC59}"/>
              </a:ext>
            </a:extLst>
          </p:cNvPr>
          <p:cNvSpPr>
            <a:spLocks noChangeAspect="1"/>
          </p:cNvSpPr>
          <p:nvPr/>
        </p:nvSpPr>
        <p:spPr>
          <a:xfrm>
            <a:off x="440286" y="6361336"/>
            <a:ext cx="11309338" cy="25756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pic>
        <p:nvPicPr>
          <p:cNvPr id="9" name="Imagen 8">
            <a:extLst>
              <a:ext uri="{FF2B5EF4-FFF2-40B4-BE49-F238E27FC236}">
                <a16:creationId xmlns:a16="http://schemas.microsoft.com/office/drawing/2014/main" id="{C28321B5-3CB6-4486-8B9D-BC1C3568A6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286" y="121022"/>
            <a:ext cx="1080918" cy="299237"/>
          </a:xfrm>
          <a:prstGeom prst="rect">
            <a:avLst/>
          </a:prstGeom>
        </p:spPr>
      </p:pic>
    </p:spTree>
    <p:extLst>
      <p:ext uri="{BB962C8B-B14F-4D97-AF65-F5344CB8AC3E}">
        <p14:creationId xmlns:p14="http://schemas.microsoft.com/office/powerpoint/2010/main" val="1346350200"/>
      </p:ext>
    </p:extLst>
  </p:cSld>
  <p:clrMapOvr>
    <a:masterClrMapping/>
  </p:clrMapOvr>
  <mc:AlternateContent xmlns:mc="http://schemas.openxmlformats.org/markup-compatibility/2006" xmlns:p14="http://schemas.microsoft.com/office/powerpoint/2010/main">
    <mc:Choice Requires="p14">
      <p:transition p14:dur="350">
        <p:fade thruBlk="1"/>
      </p:transition>
    </mc:Choice>
    <mc:Fallback xmlns="">
      <p:transition>
        <p:fade thruBlk="1"/>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Encabezado de sección">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s-ES"/>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los estilos de texto del patrón</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9531817F-7957-4D73-BA19-369FCEF1DE21}" type="datetime1">
              <a:rPr lang="es-ES" smtClean="0"/>
              <a:t>11/12/2025</a:t>
            </a:fld>
            <a:endParaRPr lang="es-ES"/>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s-ES"/>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91CD1542-FB8D-4FC7-9B6A-A0AEF95FDBA8}" type="slidenum">
              <a:rPr lang="es-ES" smtClean="0"/>
              <a:t>‹Nº›</a:t>
            </a:fld>
            <a:endParaRPr lang="es-ES"/>
          </a:p>
        </p:txBody>
      </p:sp>
      <p:sp>
        <p:nvSpPr>
          <p:cNvPr id="9" name="CuadroTexto 8">
            <a:extLst>
              <a:ext uri="{FF2B5EF4-FFF2-40B4-BE49-F238E27FC236}">
                <a16:creationId xmlns:a16="http://schemas.microsoft.com/office/drawing/2014/main" id="{BF369DDC-0017-47E4-A82B-FBA7F73114EB}"/>
              </a:ext>
            </a:extLst>
          </p:cNvPr>
          <p:cNvSpPr txBox="1"/>
          <p:nvPr userDrawn="1"/>
        </p:nvSpPr>
        <p:spPr>
          <a:xfrm>
            <a:off x="7605951" y="87867"/>
            <a:ext cx="4574449" cy="369332"/>
          </a:xfrm>
          <a:prstGeom prst="rect">
            <a:avLst/>
          </a:prstGeom>
          <a:noFill/>
        </p:spPr>
        <p:txBody>
          <a:bodyPr wrap="square" rtlCol="0">
            <a:spAutoFit/>
          </a:bodyPr>
          <a:lstStyle/>
          <a:p>
            <a:endParaRPr lang="es-CL" sz="1800" b="1">
              <a:solidFill>
                <a:srgbClr val="FF0000"/>
              </a:solidFill>
            </a:endParaRPr>
          </a:p>
        </p:txBody>
      </p:sp>
      <p:sp>
        <p:nvSpPr>
          <p:cNvPr id="7" name="Título 6">
            <a:extLst>
              <a:ext uri="{FF2B5EF4-FFF2-40B4-BE49-F238E27FC236}">
                <a16:creationId xmlns:a16="http://schemas.microsoft.com/office/drawing/2014/main" id="{722A0C09-C8CA-4003-AA35-80F5C7A25A36}"/>
              </a:ext>
            </a:extLst>
          </p:cNvPr>
          <p:cNvSpPr>
            <a:spLocks noGrp="1"/>
          </p:cNvSpPr>
          <p:nvPr>
            <p:ph type="title"/>
          </p:nvPr>
        </p:nvSpPr>
        <p:spPr/>
        <p:txBody>
          <a:bodyPr/>
          <a:lstStyle/>
          <a:p>
            <a:r>
              <a:rPr lang="es-ES"/>
              <a:t>Haga clic para modificar el estilo de título del patrón</a:t>
            </a:r>
            <a:endParaRPr lang="es-CL"/>
          </a:p>
        </p:txBody>
      </p:sp>
    </p:spTree>
    <p:extLst>
      <p:ext uri="{BB962C8B-B14F-4D97-AF65-F5344CB8AC3E}">
        <p14:creationId xmlns:p14="http://schemas.microsoft.com/office/powerpoint/2010/main" val="3040152002"/>
      </p:ext>
    </p:extLst>
  </p:cSld>
  <p:clrMapOvr>
    <a:masterClrMapping/>
  </p:clrMapOvr>
  <mc:AlternateContent xmlns:mc="http://schemas.openxmlformats.org/markup-compatibility/2006" xmlns:p14="http://schemas.microsoft.com/office/powerpoint/2010/main">
    <mc:Choice Requires="p14">
      <p:transition p14:dur="350">
        <p:fade thruBlk="1"/>
      </p:transition>
    </mc:Choice>
    <mc:Fallback xmlns="">
      <p:transition>
        <p:fade thruBlk="1"/>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s-ES"/>
              <a:t>Haga clic para modificar el estilo de título del patrón</a:t>
            </a:r>
            <a:endParaRPr lang="en-US"/>
          </a:p>
        </p:txBody>
      </p:sp>
      <p:sp>
        <p:nvSpPr>
          <p:cNvPr id="3" name="Content Placeholder 2"/>
          <p:cNvSpPr>
            <a:spLocks noGrp="1"/>
          </p:cNvSpPr>
          <p:nvPr>
            <p:ph sz="half" idx="1"/>
          </p:nvPr>
        </p:nvSpPr>
        <p:spPr>
          <a:xfrm>
            <a:off x="581193" y="2228003"/>
            <a:ext cx="5422390" cy="3633047"/>
          </a:xfrm>
        </p:spPr>
        <p:txBody>
          <a:bodyPr>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Date Placeholder 4"/>
          <p:cNvSpPr>
            <a:spLocks noGrp="1"/>
          </p:cNvSpPr>
          <p:nvPr>
            <p:ph type="dt" sz="half" idx="10"/>
          </p:nvPr>
        </p:nvSpPr>
        <p:spPr/>
        <p:txBody>
          <a:bodyPr/>
          <a:lstStyle/>
          <a:p>
            <a:fld id="{DE5203F6-4AD1-48E8-AB7A-2882FD33B159}" type="datetime1">
              <a:rPr lang="es-ES" smtClean="0"/>
              <a:t>11/12/2025</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91CD1542-FB8D-4FC7-9B6A-A0AEF95FDBA8}" type="slidenum">
              <a:rPr lang="es-ES" smtClean="0"/>
              <a:t>‹Nº›</a:t>
            </a:fld>
            <a:endParaRPr lang="es-ES"/>
          </a:p>
        </p:txBody>
      </p:sp>
      <p:sp>
        <p:nvSpPr>
          <p:cNvPr id="10" name="CuadroTexto 9">
            <a:extLst>
              <a:ext uri="{FF2B5EF4-FFF2-40B4-BE49-F238E27FC236}">
                <a16:creationId xmlns:a16="http://schemas.microsoft.com/office/drawing/2014/main" id="{D340B1E5-F0E2-4B64-9DC9-BA6DDB57078C}"/>
              </a:ext>
            </a:extLst>
          </p:cNvPr>
          <p:cNvSpPr txBox="1"/>
          <p:nvPr userDrawn="1"/>
        </p:nvSpPr>
        <p:spPr>
          <a:xfrm>
            <a:off x="7605951" y="87867"/>
            <a:ext cx="4574449" cy="369332"/>
          </a:xfrm>
          <a:prstGeom prst="rect">
            <a:avLst/>
          </a:prstGeom>
          <a:noFill/>
        </p:spPr>
        <p:txBody>
          <a:bodyPr wrap="square" rtlCol="0">
            <a:spAutoFit/>
          </a:bodyPr>
          <a:lstStyle/>
          <a:p>
            <a:r>
              <a:rPr lang="es-MX" sz="1800" b="1">
                <a:solidFill>
                  <a:srgbClr val="FF0000"/>
                </a:solidFill>
              </a:rPr>
              <a:t>CONFIDENCIAL FNE. NO DIFUNDIR</a:t>
            </a:r>
            <a:endParaRPr lang="es-CL" sz="1800" b="1">
              <a:solidFill>
                <a:srgbClr val="FF0000"/>
              </a:solidFill>
            </a:endParaRPr>
          </a:p>
        </p:txBody>
      </p:sp>
    </p:spTree>
    <p:extLst>
      <p:ext uri="{BB962C8B-B14F-4D97-AF65-F5344CB8AC3E}">
        <p14:creationId xmlns:p14="http://schemas.microsoft.com/office/powerpoint/2010/main" val="3632509027"/>
      </p:ext>
    </p:extLst>
  </p:cSld>
  <p:clrMapOvr>
    <a:masterClrMapping/>
  </p:clrMapOvr>
  <mc:AlternateContent xmlns:mc="http://schemas.openxmlformats.org/markup-compatibility/2006" xmlns:p14="http://schemas.microsoft.com/office/powerpoint/2010/main">
    <mc:Choice Requires="p14">
      <p:transition p14:dur="350">
        <p:fade thruBlk="1"/>
      </p:transition>
    </mc:Choice>
    <mc:Fallback xmlns="">
      <p:transition>
        <p:fade thruBlk="1"/>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4FD22C-383C-DC40-AE9E-40BEDE6876F0}"/>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9A10BACD-4CA6-5C48-AB98-91F64F540B74}"/>
              </a:ext>
            </a:extLst>
          </p:cNvPr>
          <p:cNvSpPr>
            <a:spLocks noGrp="1"/>
          </p:cNvSpPr>
          <p:nvPr>
            <p:ph idx="1"/>
          </p:nvPr>
        </p:nvSpPr>
        <p:spPr/>
        <p:txBody>
          <a:bodyPr/>
          <a:lstStyle/>
          <a:p>
            <a:r>
              <a:rPr lang="es-ES"/>
              <a:t>Editar los estilos de texto del patrón
Segundo nivel
Tercer nivel
Cuarto nivel
Quinto nivel</a:t>
            </a:r>
            <a:endParaRPr lang="es-CL"/>
          </a:p>
        </p:txBody>
      </p:sp>
      <p:sp>
        <p:nvSpPr>
          <p:cNvPr id="4" name="Marcador de fecha 3">
            <a:extLst>
              <a:ext uri="{FF2B5EF4-FFF2-40B4-BE49-F238E27FC236}">
                <a16:creationId xmlns:a16="http://schemas.microsoft.com/office/drawing/2014/main" id="{E64647AA-5891-F848-A272-94120B6F1F4A}"/>
              </a:ext>
            </a:extLst>
          </p:cNvPr>
          <p:cNvSpPr>
            <a:spLocks noGrp="1"/>
          </p:cNvSpPr>
          <p:nvPr>
            <p:ph type="dt" sz="half" idx="10"/>
          </p:nvPr>
        </p:nvSpPr>
        <p:spPr/>
        <p:txBody>
          <a:bodyPr/>
          <a:lstStyle/>
          <a:p>
            <a:fld id="{0424C172-2FDB-4B49-A8A6-2262EA94D009}" type="datetimeFigureOut">
              <a:rPr lang="es-CL" smtClean="0"/>
              <a:t>11-12-2025</a:t>
            </a:fld>
            <a:endParaRPr lang="es-CL"/>
          </a:p>
        </p:txBody>
      </p:sp>
      <p:sp>
        <p:nvSpPr>
          <p:cNvPr id="5" name="Marcador de pie de página 4">
            <a:extLst>
              <a:ext uri="{FF2B5EF4-FFF2-40B4-BE49-F238E27FC236}">
                <a16:creationId xmlns:a16="http://schemas.microsoft.com/office/drawing/2014/main" id="{7106D177-2FB1-5D4F-860C-6C23E598FD69}"/>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3031C823-27A4-9B46-8926-806A0B61E484}"/>
              </a:ext>
            </a:extLst>
          </p:cNvPr>
          <p:cNvSpPr>
            <a:spLocks noGrp="1"/>
          </p:cNvSpPr>
          <p:nvPr>
            <p:ph type="sldNum" sz="quarter" idx="12"/>
          </p:nvPr>
        </p:nvSpPr>
        <p:spPr/>
        <p:txBody>
          <a:bodyPr/>
          <a:lstStyle/>
          <a:p>
            <a:fld id="{5FBF5435-AFB5-4743-B67C-E79D93D2E04B}" type="slidenum">
              <a:rPr lang="es-CL" smtClean="0"/>
              <a:t>‹Nº›</a:t>
            </a:fld>
            <a:endParaRPr lang="es-CL"/>
          </a:p>
        </p:txBody>
      </p:sp>
    </p:spTree>
    <p:extLst>
      <p:ext uri="{BB962C8B-B14F-4D97-AF65-F5344CB8AC3E}">
        <p14:creationId xmlns:p14="http://schemas.microsoft.com/office/powerpoint/2010/main" val="41201946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s-ES"/>
              <a:t>Haga clic para modificar el estilo de título del patrón</a:t>
            </a:r>
            <a:endParaRPr lang="en-US"/>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7" name="Date Placeholder 6"/>
          <p:cNvSpPr>
            <a:spLocks noGrp="1"/>
          </p:cNvSpPr>
          <p:nvPr>
            <p:ph type="dt" sz="half" idx="10"/>
          </p:nvPr>
        </p:nvSpPr>
        <p:spPr/>
        <p:txBody>
          <a:bodyPr/>
          <a:lstStyle/>
          <a:p>
            <a:fld id="{2AFB2C1A-E246-47B4-B047-8A551E731F83}" type="datetime1">
              <a:rPr lang="es-ES" smtClean="0"/>
              <a:t>11/12/2025</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91CD1542-FB8D-4FC7-9B6A-A0AEF95FDBA8}" type="slidenum">
              <a:rPr lang="es-ES" smtClean="0"/>
              <a:t>‹Nº›</a:t>
            </a:fld>
            <a:endParaRPr lang="es-ES"/>
          </a:p>
        </p:txBody>
      </p:sp>
    </p:spTree>
    <p:extLst>
      <p:ext uri="{BB962C8B-B14F-4D97-AF65-F5344CB8AC3E}">
        <p14:creationId xmlns:p14="http://schemas.microsoft.com/office/powerpoint/2010/main" val="1513412375"/>
      </p:ext>
    </p:extLst>
  </p:cSld>
  <p:clrMapOvr>
    <a:masterClrMapping/>
  </p:clrMapOvr>
  <mc:AlternateContent xmlns:mc="http://schemas.openxmlformats.org/markup-compatibility/2006" xmlns:p14="http://schemas.microsoft.com/office/powerpoint/2010/main">
    <mc:Choice Requires="p14">
      <p:transition p14:dur="350">
        <p:fade thruBlk="1"/>
      </p:transition>
    </mc:Choice>
    <mc:Fallback xmlns="">
      <p:transition>
        <p:fade thruBlk="1"/>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58B41318-C5D1-4A90-9A1A-E83543D6330A}" type="datetime1">
              <a:rPr lang="es-ES" smtClean="0"/>
              <a:t>11/12/2025</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91CD1542-FB8D-4FC7-9B6A-A0AEF95FDBA8}" type="slidenum">
              <a:rPr lang="es-ES" smtClean="0"/>
              <a:t>‹Nº›</a:t>
            </a:fld>
            <a:endParaRPr lang="es-ES"/>
          </a:p>
        </p:txBody>
      </p:sp>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s-ES"/>
              <a:t>Haga clic para modificar el estilo de título del patrón</a:t>
            </a:r>
            <a:endParaRPr lang="en-US"/>
          </a:p>
        </p:txBody>
      </p:sp>
    </p:spTree>
    <p:extLst>
      <p:ext uri="{BB962C8B-B14F-4D97-AF65-F5344CB8AC3E}">
        <p14:creationId xmlns:p14="http://schemas.microsoft.com/office/powerpoint/2010/main" val="821677423"/>
      </p:ext>
    </p:extLst>
  </p:cSld>
  <p:clrMapOvr>
    <a:masterClrMapping/>
  </p:clrMapOvr>
  <mc:AlternateContent xmlns:mc="http://schemas.openxmlformats.org/markup-compatibility/2006" xmlns:p14="http://schemas.microsoft.com/office/powerpoint/2010/main">
    <mc:Choice Requires="p14">
      <p:transition p14:dur="350">
        <p:fade thruBlk="1"/>
      </p:transition>
    </mc:Choice>
    <mc:Fallback xmlns="">
      <p:transition>
        <p:fade thruBlk="1"/>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61EF51-C1CC-4986-A80B-66D91D740E00}" type="datetime1">
              <a:rPr lang="es-ES" smtClean="0"/>
              <a:t>11/12/2025</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91CD1542-FB8D-4FC7-9B6A-A0AEF95FDBA8}" type="slidenum">
              <a:rPr lang="es-ES" smtClean="0"/>
              <a:t>‹Nº›</a:t>
            </a:fld>
            <a:endParaRPr lang="es-ES"/>
          </a:p>
        </p:txBody>
      </p:sp>
    </p:spTree>
    <p:extLst>
      <p:ext uri="{BB962C8B-B14F-4D97-AF65-F5344CB8AC3E}">
        <p14:creationId xmlns:p14="http://schemas.microsoft.com/office/powerpoint/2010/main" val="349882828"/>
      </p:ext>
    </p:extLst>
  </p:cSld>
  <p:clrMapOvr>
    <a:masterClrMapping/>
  </p:clrMapOvr>
  <mc:AlternateContent xmlns:mc="http://schemas.openxmlformats.org/markup-compatibility/2006" xmlns:p14="http://schemas.microsoft.com/office/powerpoint/2010/main">
    <mc:Choice Requires="p14">
      <p:transition p14:dur="350">
        <p:fade thruBlk="1"/>
      </p:transition>
    </mc:Choice>
    <mc:Fallback xmlns="">
      <p:transition>
        <p:fade thruBlk="1"/>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s-ES"/>
              <a:t>Haga clic para modificar el estilo de título del patrón</a:t>
            </a:r>
            <a:endParaRPr lang="en-US"/>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los estilos de texto del patrón</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1D5F9558-C4B3-42B1-B642-6DEADBA1DE62}" type="datetime1">
              <a:rPr lang="es-ES" smtClean="0"/>
              <a:t>11/12/2025</a:t>
            </a:fld>
            <a:endParaRPr lang="es-ES"/>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s-ES"/>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91CD1542-FB8D-4FC7-9B6A-A0AEF95FDBA8}" type="slidenum">
              <a:rPr lang="es-ES" smtClean="0"/>
              <a:t>‹Nº›</a:t>
            </a:fld>
            <a:endParaRPr lang="es-ES"/>
          </a:p>
        </p:txBody>
      </p:sp>
    </p:spTree>
    <p:extLst>
      <p:ext uri="{BB962C8B-B14F-4D97-AF65-F5344CB8AC3E}">
        <p14:creationId xmlns:p14="http://schemas.microsoft.com/office/powerpoint/2010/main" val="3944358960"/>
      </p:ext>
    </p:extLst>
  </p:cSld>
  <p:clrMapOvr>
    <a:masterClrMapping/>
  </p:clrMapOvr>
  <mc:AlternateContent xmlns:mc="http://schemas.openxmlformats.org/markup-compatibility/2006" xmlns:p14="http://schemas.microsoft.com/office/powerpoint/2010/main">
    <mc:Choice Requires="p14">
      <p:transition p14:dur="350">
        <p:fade thruBlk="1"/>
      </p:transition>
    </mc:Choice>
    <mc:Fallback xmlns="">
      <p:transition>
        <p:fade thruBlk="1"/>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s-ES"/>
              <a:t>Haga clic para modificar el estilo de título del patrón</a:t>
            </a:r>
            <a:endParaRPr lang="en-US"/>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los estilos de texto del patrón</a:t>
            </a:r>
          </a:p>
        </p:txBody>
      </p:sp>
      <p:sp>
        <p:nvSpPr>
          <p:cNvPr id="5" name="Date Placeholder 4"/>
          <p:cNvSpPr>
            <a:spLocks noGrp="1"/>
          </p:cNvSpPr>
          <p:nvPr>
            <p:ph type="dt" sz="half" idx="10"/>
          </p:nvPr>
        </p:nvSpPr>
        <p:spPr/>
        <p:txBody>
          <a:bodyPr/>
          <a:lstStyle/>
          <a:p>
            <a:fld id="{BE27D4D3-34FD-44D5-BDF6-01898961B726}" type="datetime1">
              <a:rPr lang="es-ES" smtClean="0"/>
              <a:t>11/12/2025</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91CD1542-FB8D-4FC7-9B6A-A0AEF95FDBA8}" type="slidenum">
              <a:rPr lang="es-ES" smtClean="0"/>
              <a:t>‹Nº›</a:t>
            </a:fld>
            <a:endParaRPr lang="es-ES"/>
          </a:p>
        </p:txBody>
      </p:sp>
    </p:spTree>
    <p:extLst>
      <p:ext uri="{BB962C8B-B14F-4D97-AF65-F5344CB8AC3E}">
        <p14:creationId xmlns:p14="http://schemas.microsoft.com/office/powerpoint/2010/main" val="2263123343"/>
      </p:ext>
    </p:extLst>
  </p:cSld>
  <p:clrMapOvr>
    <a:masterClrMapping/>
  </p:clrMapOvr>
  <mc:AlternateContent xmlns:mc="http://schemas.openxmlformats.org/markup-compatibility/2006" xmlns:p14="http://schemas.microsoft.com/office/powerpoint/2010/main">
    <mc:Choice Requires="p14">
      <p:transition p14:dur="350">
        <p:fade thruBlk="1"/>
      </p:transition>
    </mc:Choice>
    <mc:Fallback xmlns="">
      <p:transition>
        <p:fade thruBlk="1"/>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s-ES"/>
              <a:t>Haga clic para modificar el estilo de título del patrón</a:t>
            </a:r>
            <a:endParaRPr lang="en-US"/>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Date Placeholder 3"/>
          <p:cNvSpPr>
            <a:spLocks noGrp="1"/>
          </p:cNvSpPr>
          <p:nvPr>
            <p:ph type="dt" sz="half" idx="10"/>
          </p:nvPr>
        </p:nvSpPr>
        <p:spPr/>
        <p:txBody>
          <a:bodyPr/>
          <a:lstStyle/>
          <a:p>
            <a:fld id="{4F8DEB6D-3E6C-46DD-AFE4-EE67F5781E98}" type="datetime1">
              <a:rPr lang="es-ES" smtClean="0"/>
              <a:t>11/12/2025</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91CD1542-FB8D-4FC7-9B6A-A0AEF95FDBA8}" type="slidenum">
              <a:rPr lang="es-ES" smtClean="0"/>
              <a:t>‹Nº›</a:t>
            </a:fld>
            <a:endParaRPr lang="es-ES"/>
          </a:p>
        </p:txBody>
      </p:sp>
    </p:spTree>
    <p:extLst>
      <p:ext uri="{BB962C8B-B14F-4D97-AF65-F5344CB8AC3E}">
        <p14:creationId xmlns:p14="http://schemas.microsoft.com/office/powerpoint/2010/main" val="1264465149"/>
      </p:ext>
    </p:extLst>
  </p:cSld>
  <p:clrMapOvr>
    <a:masterClrMapping/>
  </p:clrMapOvr>
  <mc:AlternateContent xmlns:mc="http://schemas.openxmlformats.org/markup-compatibility/2006" xmlns:p14="http://schemas.microsoft.com/office/powerpoint/2010/main">
    <mc:Choice Requires="p14">
      <p:transition p14:dur="350">
        <p:fade thruBlk="1"/>
      </p:transition>
    </mc:Choice>
    <mc:Fallback xmlns="">
      <p:transition>
        <p:fade thruBlk="1"/>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s-ES"/>
              <a:t>Haga clic para modificar el estilo de título del patrón</a:t>
            </a:r>
            <a:endParaRPr lang="en-US"/>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694F2EDA-179A-4814-B3D6-EA361D259892}" type="datetime1">
              <a:rPr lang="es-ES" smtClean="0"/>
              <a:t>11/12/2025</a:t>
            </a:fld>
            <a:endParaRPr lang="es-ES"/>
          </a:p>
        </p:txBody>
      </p:sp>
      <p:sp>
        <p:nvSpPr>
          <p:cNvPr id="5" name="Footer Placeholder 4"/>
          <p:cNvSpPr>
            <a:spLocks noGrp="1"/>
          </p:cNvSpPr>
          <p:nvPr>
            <p:ph type="ftr" sz="quarter" idx="11"/>
          </p:nvPr>
        </p:nvSpPr>
        <p:spPr>
          <a:xfrm>
            <a:off x="774923" y="5951811"/>
            <a:ext cx="7896279" cy="365125"/>
          </a:xfrm>
        </p:spPr>
        <p:txBody>
          <a:bodyPr/>
          <a:lstStyle/>
          <a:p>
            <a:endParaRPr lang="es-ES"/>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91CD1542-FB8D-4FC7-9B6A-A0AEF95FDBA8}" type="slidenum">
              <a:rPr lang="es-ES" smtClean="0"/>
              <a:t>‹Nº›</a:t>
            </a:fld>
            <a:endParaRPr lang="es-ES"/>
          </a:p>
        </p:txBody>
      </p:sp>
    </p:spTree>
    <p:extLst>
      <p:ext uri="{BB962C8B-B14F-4D97-AF65-F5344CB8AC3E}">
        <p14:creationId xmlns:p14="http://schemas.microsoft.com/office/powerpoint/2010/main" val="1104349030"/>
      </p:ext>
    </p:extLst>
  </p:cSld>
  <p:clrMapOvr>
    <a:masterClrMapping/>
  </p:clrMapOvr>
  <mc:AlternateContent xmlns:mc="http://schemas.openxmlformats.org/markup-compatibility/2006" xmlns:p14="http://schemas.microsoft.com/office/powerpoint/2010/main">
    <mc:Choice Requires="p14">
      <p:transition p14:dur="350">
        <p:fade thruBlk="1"/>
      </p:transition>
    </mc:Choice>
    <mc:Fallback xmlns="">
      <p:transition>
        <p:fade thruBlk="1"/>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Diseño personaliza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C4F1FF0-8673-669B-0ED5-C7BC6037EABD}"/>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fecha 2">
            <a:extLst>
              <a:ext uri="{FF2B5EF4-FFF2-40B4-BE49-F238E27FC236}">
                <a16:creationId xmlns:a16="http://schemas.microsoft.com/office/drawing/2014/main" id="{DD9DAB5A-DE6C-4ACE-1713-15D295921C92}"/>
              </a:ext>
            </a:extLst>
          </p:cNvPr>
          <p:cNvSpPr>
            <a:spLocks noGrp="1"/>
          </p:cNvSpPr>
          <p:nvPr>
            <p:ph type="dt" sz="half" idx="10"/>
          </p:nvPr>
        </p:nvSpPr>
        <p:spPr/>
        <p:txBody>
          <a:bodyPr/>
          <a:lstStyle/>
          <a:p>
            <a:fld id="{F840B5C3-C873-4E5F-A421-03124CE00909}" type="datetimeFigureOut">
              <a:rPr lang="es-CL" smtClean="0"/>
              <a:t>11-12-2025</a:t>
            </a:fld>
            <a:endParaRPr lang="es-CL"/>
          </a:p>
        </p:txBody>
      </p:sp>
      <p:sp>
        <p:nvSpPr>
          <p:cNvPr id="4" name="Marcador de pie de página 3">
            <a:extLst>
              <a:ext uri="{FF2B5EF4-FFF2-40B4-BE49-F238E27FC236}">
                <a16:creationId xmlns:a16="http://schemas.microsoft.com/office/drawing/2014/main" id="{E60574C2-12F2-837B-05B8-07B2454A569D}"/>
              </a:ext>
            </a:extLst>
          </p:cNvPr>
          <p:cNvSpPr>
            <a:spLocks noGrp="1"/>
          </p:cNvSpPr>
          <p:nvPr>
            <p:ph type="ftr" sz="quarter" idx="11"/>
          </p:nvPr>
        </p:nvSpPr>
        <p:spPr/>
        <p:txBody>
          <a:bodyPr/>
          <a:lstStyle/>
          <a:p>
            <a:endParaRPr lang="es-CL"/>
          </a:p>
        </p:txBody>
      </p:sp>
      <p:sp>
        <p:nvSpPr>
          <p:cNvPr id="5" name="Marcador de número de diapositiva 4">
            <a:extLst>
              <a:ext uri="{FF2B5EF4-FFF2-40B4-BE49-F238E27FC236}">
                <a16:creationId xmlns:a16="http://schemas.microsoft.com/office/drawing/2014/main" id="{60AD7B24-C537-6143-79EC-E0FC33E958E9}"/>
              </a:ext>
            </a:extLst>
          </p:cNvPr>
          <p:cNvSpPr>
            <a:spLocks noGrp="1"/>
          </p:cNvSpPr>
          <p:nvPr>
            <p:ph type="sldNum" sz="quarter" idx="12"/>
          </p:nvPr>
        </p:nvSpPr>
        <p:spPr/>
        <p:txBody>
          <a:bodyPr/>
          <a:lstStyle/>
          <a:p>
            <a:fld id="{9599DCAB-C342-4005-ADAC-FC8DC5DCDAB0}" type="slidenum">
              <a:rPr lang="es-CL" smtClean="0"/>
              <a:t>‹Nº›</a:t>
            </a:fld>
            <a:endParaRPr lang="es-CL"/>
          </a:p>
        </p:txBody>
      </p:sp>
    </p:spTree>
    <p:extLst>
      <p:ext uri="{BB962C8B-B14F-4D97-AF65-F5344CB8AC3E}">
        <p14:creationId xmlns:p14="http://schemas.microsoft.com/office/powerpoint/2010/main" val="34413032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7_Llamada con puntos pequeños sin viñetas">
  <p:cSld name="7_Llamada con puntos pequeños sin viñetas">
    <p:spTree>
      <p:nvGrpSpPr>
        <p:cNvPr id="1" name="Shape 20"/>
        <p:cNvGrpSpPr/>
        <p:nvPr/>
      </p:nvGrpSpPr>
      <p:grpSpPr>
        <a:xfrm>
          <a:off x="0" y="0"/>
          <a:ext cx="0" cy="0"/>
          <a:chOff x="0" y="0"/>
          <a:chExt cx="0" cy="0"/>
        </a:xfrm>
      </p:grpSpPr>
      <p:sp>
        <p:nvSpPr>
          <p:cNvPr id="21" name="Google Shape;21;p58"/>
          <p:cNvSpPr/>
          <p:nvPr/>
        </p:nvSpPr>
        <p:spPr>
          <a:xfrm>
            <a:off x="129521" y="0"/>
            <a:ext cx="4741280" cy="2353474"/>
          </a:xfrm>
          <a:custGeom>
            <a:avLst/>
            <a:gdLst/>
            <a:ahLst/>
            <a:cxnLst/>
            <a:rect l="l" t="t" r="r" b="b"/>
            <a:pathLst>
              <a:path w="4741280" h="2353474" extrusionOk="0">
                <a:moveTo>
                  <a:pt x="0" y="0"/>
                </a:moveTo>
                <a:lnTo>
                  <a:pt x="4741280" y="0"/>
                </a:lnTo>
                <a:lnTo>
                  <a:pt x="4729949" y="224399"/>
                </a:lnTo>
                <a:cubicBezTo>
                  <a:pt x="4608502" y="1420269"/>
                  <a:pt x="3598552" y="2353474"/>
                  <a:pt x="2370640" y="2353474"/>
                </a:cubicBezTo>
                <a:cubicBezTo>
                  <a:pt x="1142728" y="2353474"/>
                  <a:pt x="132779" y="1420269"/>
                  <a:pt x="11331" y="22439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Quattrocento Sans"/>
              <a:ea typeface="Quattrocento Sans"/>
              <a:cs typeface="Quattrocento Sans"/>
              <a:sym typeface="Quattrocento Sans"/>
            </a:endParaRPr>
          </a:p>
        </p:txBody>
      </p:sp>
      <p:sp>
        <p:nvSpPr>
          <p:cNvPr id="22" name="Google Shape;22;p58"/>
          <p:cNvSpPr txBox="1">
            <a:spLocks noGrp="1"/>
          </p:cNvSpPr>
          <p:nvPr>
            <p:ph type="body" idx="1"/>
          </p:nvPr>
        </p:nvSpPr>
        <p:spPr>
          <a:xfrm>
            <a:off x="6096000" y="431800"/>
            <a:ext cx="5371038" cy="1830245"/>
          </a:xfrm>
          <a:prstGeom prst="rect">
            <a:avLst/>
          </a:prstGeom>
          <a:noFill/>
          <a:ln>
            <a:noFill/>
          </a:ln>
        </p:spPr>
        <p:txBody>
          <a:bodyPr spcFirstLastPara="1" wrap="square" lIns="146300" tIns="45700" rIns="146300" bIns="45700" anchor="t" anchorCtr="0">
            <a:spAutoFit/>
          </a:bodyPr>
          <a:lstStyle>
            <a:lvl1pPr marL="457200" marR="0" lvl="0" indent="-228600" algn="l">
              <a:lnSpc>
                <a:spcPct val="90000"/>
              </a:lnSpc>
              <a:spcBef>
                <a:spcPts val="1200"/>
              </a:spcBef>
              <a:spcAft>
                <a:spcPts val="0"/>
              </a:spcAft>
              <a:buClr>
                <a:schemeClr val="dk1"/>
              </a:buClr>
              <a:buSzPts val="2823"/>
              <a:buFont typeface="Noto Sans Symbols"/>
              <a:buNone/>
              <a:defRPr sz="3137">
                <a:solidFill>
                  <a:schemeClr val="dk2"/>
                </a:solidFill>
                <a:latin typeface="Quattrocento Sans"/>
                <a:ea typeface="Quattrocento Sans"/>
                <a:cs typeface="Quattrocento Sans"/>
                <a:sym typeface="Quattrocento Sans"/>
              </a:defRPr>
            </a:lvl1pPr>
            <a:lvl2pPr marL="914400" lvl="1" indent="-228600" algn="l">
              <a:lnSpc>
                <a:spcPct val="90000"/>
              </a:lnSpc>
              <a:spcBef>
                <a:spcPts val="500"/>
              </a:spcBef>
              <a:spcAft>
                <a:spcPts val="0"/>
              </a:spcAft>
              <a:buClr>
                <a:srgbClr val="595959"/>
              </a:buClr>
              <a:buSzPts val="1961"/>
              <a:buNone/>
              <a:defRPr sz="1961"/>
            </a:lvl2pPr>
            <a:lvl3pPr marL="1371600" lvl="2" indent="-228600" algn="l">
              <a:lnSpc>
                <a:spcPct val="90000"/>
              </a:lnSpc>
              <a:spcBef>
                <a:spcPts val="1200"/>
              </a:spcBef>
              <a:spcAft>
                <a:spcPts val="0"/>
              </a:spcAft>
              <a:buClr>
                <a:schemeClr val="dk2"/>
              </a:buClr>
              <a:buSzPts val="1961"/>
              <a:buNone/>
              <a:defRPr sz="1961"/>
            </a:lvl3pPr>
            <a:lvl4pPr marL="1828800" lvl="3" indent="-228600" algn="l">
              <a:lnSpc>
                <a:spcPct val="90000"/>
              </a:lnSpc>
              <a:spcBef>
                <a:spcPts val="1200"/>
              </a:spcBef>
              <a:spcAft>
                <a:spcPts val="0"/>
              </a:spcAft>
              <a:buClr>
                <a:srgbClr val="262626"/>
              </a:buClr>
              <a:buSzPts val="1600"/>
              <a:buNone/>
              <a:defRPr/>
            </a:lvl4pPr>
            <a:lvl5pPr marL="2286000" lvl="4" indent="-228600" algn="l">
              <a:lnSpc>
                <a:spcPct val="90000"/>
              </a:lnSpc>
              <a:spcBef>
                <a:spcPts val="600"/>
              </a:spcBef>
              <a:spcAft>
                <a:spcPts val="0"/>
              </a:spcAft>
              <a:buClr>
                <a:srgbClr val="262626"/>
              </a:buClr>
              <a:buSzPts val="1600"/>
              <a:buNone/>
              <a:defRPr/>
            </a:lvl5pPr>
            <a:lvl6pPr marL="2743200" lvl="5" indent="-342900" algn="l">
              <a:lnSpc>
                <a:spcPct val="90000"/>
              </a:lnSpc>
              <a:spcBef>
                <a:spcPts val="12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 name="Google Shape;23;p58"/>
          <p:cNvSpPr txBox="1">
            <a:spLocks noGrp="1"/>
          </p:cNvSpPr>
          <p:nvPr>
            <p:ph type="body" idx="2"/>
          </p:nvPr>
        </p:nvSpPr>
        <p:spPr>
          <a:xfrm>
            <a:off x="293687" y="3436331"/>
            <a:ext cx="2286000" cy="1802032"/>
          </a:xfrm>
          <a:prstGeom prst="rect">
            <a:avLst/>
          </a:prstGeom>
          <a:noFill/>
          <a:ln>
            <a:noFill/>
          </a:ln>
        </p:spPr>
        <p:txBody>
          <a:bodyPr spcFirstLastPara="1" wrap="square" lIns="182875" tIns="146300" rIns="182875" bIns="45700" anchor="t" anchorCtr="0">
            <a:spAutoFit/>
          </a:bodyPr>
          <a:lstStyle>
            <a:lvl1pPr marL="457200" lvl="0" indent="-228600" algn="l">
              <a:lnSpc>
                <a:spcPct val="90000"/>
              </a:lnSpc>
              <a:spcBef>
                <a:spcPts val="1000"/>
              </a:spcBef>
              <a:spcAft>
                <a:spcPts val="0"/>
              </a:spcAft>
              <a:buClr>
                <a:schemeClr val="dk1"/>
              </a:buClr>
              <a:buSzPts val="1600"/>
              <a:buNone/>
              <a:defRPr sz="1600" b="1">
                <a:latin typeface="Quattrocento Sans"/>
                <a:ea typeface="Quattrocento Sans"/>
                <a:cs typeface="Quattrocento Sans"/>
                <a:sym typeface="Quattrocento Sans"/>
              </a:defRPr>
            </a:lvl1pPr>
            <a:lvl2pPr marL="914400" lvl="1" indent="-228600" algn="l">
              <a:lnSpc>
                <a:spcPct val="90000"/>
              </a:lnSpc>
              <a:spcBef>
                <a:spcPts val="500"/>
              </a:spcBef>
              <a:spcAft>
                <a:spcPts val="0"/>
              </a:spcAft>
              <a:buClr>
                <a:schemeClr val="dk1"/>
              </a:buClr>
              <a:buSzPts val="1400"/>
              <a:buNone/>
              <a:defRPr sz="1400" b="0">
                <a:solidFill>
                  <a:schemeClr val="dk1"/>
                </a:solidFill>
                <a:latin typeface="Quattrocento Sans"/>
                <a:ea typeface="Quattrocento Sans"/>
                <a:cs typeface="Quattrocento Sans"/>
                <a:sym typeface="Quattrocento Sans"/>
              </a:defRPr>
            </a:lvl2pPr>
            <a:lvl3pPr marL="1371600" lvl="2" indent="-228600" algn="l">
              <a:lnSpc>
                <a:spcPct val="90000"/>
              </a:lnSpc>
              <a:spcBef>
                <a:spcPts val="1200"/>
              </a:spcBef>
              <a:spcAft>
                <a:spcPts val="0"/>
              </a:spcAft>
              <a:buClr>
                <a:schemeClr val="dk2"/>
              </a:buClr>
              <a:buSzPts val="1200"/>
              <a:buNone/>
              <a:defRPr sz="1200">
                <a:latin typeface="Quattrocento Sans"/>
                <a:ea typeface="Quattrocento Sans"/>
                <a:cs typeface="Quattrocento Sans"/>
                <a:sym typeface="Quattrocento Sans"/>
              </a:defRPr>
            </a:lvl3pPr>
            <a:lvl4pPr marL="1828800" lvl="3" indent="-228600" algn="l">
              <a:lnSpc>
                <a:spcPct val="90000"/>
              </a:lnSpc>
              <a:spcBef>
                <a:spcPts val="1200"/>
              </a:spcBef>
              <a:spcAft>
                <a:spcPts val="0"/>
              </a:spcAft>
              <a:buClr>
                <a:srgbClr val="262626"/>
              </a:buClr>
              <a:buSzPts val="1100"/>
              <a:buNone/>
              <a:defRPr sz="1100">
                <a:latin typeface="Quattrocento Sans"/>
                <a:ea typeface="Quattrocento Sans"/>
                <a:cs typeface="Quattrocento Sans"/>
                <a:sym typeface="Quattrocento Sans"/>
              </a:defRPr>
            </a:lvl4pPr>
            <a:lvl5pPr marL="2286000" lvl="4" indent="-228600" algn="l">
              <a:lnSpc>
                <a:spcPct val="90000"/>
              </a:lnSpc>
              <a:spcBef>
                <a:spcPts val="600"/>
              </a:spcBef>
              <a:spcAft>
                <a:spcPts val="0"/>
              </a:spcAft>
              <a:buClr>
                <a:srgbClr val="262626"/>
              </a:buClr>
              <a:buSzPts val="1100"/>
              <a:buNone/>
              <a:defRPr sz="1100">
                <a:latin typeface="Quattrocento Sans"/>
                <a:ea typeface="Quattrocento Sans"/>
                <a:cs typeface="Quattrocento Sans"/>
                <a:sym typeface="Quattrocento Sans"/>
              </a:defRPr>
            </a:lvl5pPr>
            <a:lvl6pPr marL="2743200" lvl="5" indent="-342900" algn="l">
              <a:lnSpc>
                <a:spcPct val="90000"/>
              </a:lnSpc>
              <a:spcBef>
                <a:spcPts val="12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58"/>
          <p:cNvSpPr txBox="1">
            <a:spLocks noGrp="1"/>
          </p:cNvSpPr>
          <p:nvPr>
            <p:ph type="title"/>
          </p:nvPr>
        </p:nvSpPr>
        <p:spPr>
          <a:xfrm>
            <a:off x="555244" y="0"/>
            <a:ext cx="4083304" cy="1800493"/>
          </a:xfrm>
          <a:prstGeom prst="rect">
            <a:avLst/>
          </a:prstGeom>
          <a:noFill/>
          <a:ln>
            <a:noFill/>
          </a:ln>
        </p:spPr>
        <p:txBody>
          <a:bodyPr spcFirstLastPara="1" wrap="square" lIns="146300" tIns="420600" rIns="146300" bIns="45700" anchor="t" anchorCtr="0">
            <a:spAutoFit/>
          </a:bodyPr>
          <a:lstStyle>
            <a:lvl1pPr lvl="0" algn="l">
              <a:lnSpc>
                <a:spcPct val="90000"/>
              </a:lnSpc>
              <a:spcBef>
                <a:spcPts val="0"/>
              </a:spcBef>
              <a:spcAft>
                <a:spcPts val="0"/>
              </a:spcAft>
              <a:buClr>
                <a:schemeClr val="lt1"/>
              </a:buClr>
              <a:buSzPts val="3200"/>
              <a:buFont typeface="Quattrocento Sans"/>
              <a:buNone/>
              <a:defRPr sz="3200" b="0">
                <a:solidFill>
                  <a:schemeClr val="lt1"/>
                </a:solidFill>
                <a:latin typeface="Quattrocento Sans"/>
                <a:ea typeface="Quattrocento Sans"/>
                <a:cs typeface="Quattrocento Sans"/>
                <a:sym typeface="Quattrocento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58"/>
          <p:cNvSpPr txBox="1">
            <a:spLocks noGrp="1"/>
          </p:cNvSpPr>
          <p:nvPr>
            <p:ph type="body" idx="3"/>
          </p:nvPr>
        </p:nvSpPr>
        <p:spPr>
          <a:xfrm>
            <a:off x="2661017" y="3436331"/>
            <a:ext cx="2286000" cy="1750736"/>
          </a:xfrm>
          <a:prstGeom prst="rect">
            <a:avLst/>
          </a:prstGeom>
          <a:noFill/>
          <a:ln>
            <a:noFill/>
          </a:ln>
        </p:spPr>
        <p:txBody>
          <a:bodyPr spcFirstLastPara="1" wrap="square" lIns="182875" tIns="146300" rIns="91425" bIns="45700" anchor="t" anchorCtr="0">
            <a:spAutoFit/>
          </a:bodyPr>
          <a:lstStyle>
            <a:lvl1pPr marL="457200" lvl="0" indent="-228600" algn="l">
              <a:lnSpc>
                <a:spcPct val="90000"/>
              </a:lnSpc>
              <a:spcBef>
                <a:spcPts val="1000"/>
              </a:spcBef>
              <a:spcAft>
                <a:spcPts val="0"/>
              </a:spcAft>
              <a:buClr>
                <a:srgbClr val="262626"/>
              </a:buClr>
              <a:buSzPts val="1600"/>
              <a:buNone/>
              <a:defRPr sz="1600" b="1">
                <a:solidFill>
                  <a:srgbClr val="262626"/>
                </a:solidFill>
                <a:latin typeface="Quattrocento Sans"/>
                <a:ea typeface="Quattrocento Sans"/>
                <a:cs typeface="Quattrocento Sans"/>
                <a:sym typeface="Quattrocento Sans"/>
              </a:defRPr>
            </a:lvl1pPr>
            <a:lvl2pPr marL="914400" lvl="1" indent="-228600" algn="l">
              <a:lnSpc>
                <a:spcPct val="90000"/>
              </a:lnSpc>
              <a:spcBef>
                <a:spcPts val="500"/>
              </a:spcBef>
              <a:spcAft>
                <a:spcPts val="0"/>
              </a:spcAft>
              <a:buClr>
                <a:schemeClr val="dk1"/>
              </a:buClr>
              <a:buSzPts val="1400"/>
              <a:buNone/>
              <a:defRPr sz="1400" b="0">
                <a:solidFill>
                  <a:schemeClr val="dk1"/>
                </a:solidFill>
                <a:latin typeface="Quattrocento Sans"/>
                <a:ea typeface="Quattrocento Sans"/>
                <a:cs typeface="Quattrocento Sans"/>
                <a:sym typeface="Quattrocento Sans"/>
              </a:defRPr>
            </a:lvl2pPr>
            <a:lvl3pPr marL="1371600" lvl="2" indent="-228600" algn="l">
              <a:lnSpc>
                <a:spcPct val="90000"/>
              </a:lnSpc>
              <a:spcBef>
                <a:spcPts val="1200"/>
              </a:spcBef>
              <a:spcAft>
                <a:spcPts val="0"/>
              </a:spcAft>
              <a:buClr>
                <a:schemeClr val="dk2"/>
              </a:buClr>
              <a:buSzPts val="1200"/>
              <a:buNone/>
              <a:defRPr sz="1200" b="1">
                <a:latin typeface="Quattrocento Sans"/>
                <a:ea typeface="Quattrocento Sans"/>
                <a:cs typeface="Quattrocento Sans"/>
                <a:sym typeface="Quattrocento Sans"/>
              </a:defRPr>
            </a:lvl3pPr>
            <a:lvl4pPr marL="1828800" lvl="3" indent="-228600" algn="l">
              <a:lnSpc>
                <a:spcPct val="90000"/>
              </a:lnSpc>
              <a:spcBef>
                <a:spcPts val="1200"/>
              </a:spcBef>
              <a:spcAft>
                <a:spcPts val="0"/>
              </a:spcAft>
              <a:buClr>
                <a:srgbClr val="262626"/>
              </a:buClr>
              <a:buSzPts val="1100"/>
              <a:buNone/>
              <a:defRPr sz="1100" b="0">
                <a:latin typeface="Quattrocento Sans"/>
                <a:ea typeface="Quattrocento Sans"/>
                <a:cs typeface="Quattrocento Sans"/>
                <a:sym typeface="Quattrocento Sans"/>
              </a:defRPr>
            </a:lvl4pPr>
            <a:lvl5pPr marL="2286000" lvl="4" indent="-228600" algn="l">
              <a:lnSpc>
                <a:spcPct val="90000"/>
              </a:lnSpc>
              <a:spcBef>
                <a:spcPts val="600"/>
              </a:spcBef>
              <a:spcAft>
                <a:spcPts val="0"/>
              </a:spcAft>
              <a:buClr>
                <a:srgbClr val="262626"/>
              </a:buClr>
              <a:buSzPts val="1100"/>
              <a:buNone/>
              <a:defRPr sz="1100" b="0">
                <a:latin typeface="Quattrocento Sans"/>
                <a:ea typeface="Quattrocento Sans"/>
                <a:cs typeface="Quattrocento Sans"/>
                <a:sym typeface="Quattrocento Sans"/>
              </a:defRPr>
            </a:lvl5pPr>
            <a:lvl6pPr marL="2743200" lvl="5" indent="-342900" algn="l">
              <a:lnSpc>
                <a:spcPct val="90000"/>
              </a:lnSpc>
              <a:spcBef>
                <a:spcPts val="12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 name="Google Shape;26;p58"/>
          <p:cNvSpPr txBox="1">
            <a:spLocks noGrp="1"/>
          </p:cNvSpPr>
          <p:nvPr>
            <p:ph type="body" idx="4"/>
          </p:nvPr>
        </p:nvSpPr>
        <p:spPr>
          <a:xfrm>
            <a:off x="5028347" y="3436331"/>
            <a:ext cx="2286000" cy="1750736"/>
          </a:xfrm>
          <a:prstGeom prst="rect">
            <a:avLst/>
          </a:prstGeom>
          <a:noFill/>
          <a:ln>
            <a:noFill/>
          </a:ln>
        </p:spPr>
        <p:txBody>
          <a:bodyPr spcFirstLastPara="1" wrap="square" lIns="182875" tIns="146300" rIns="91425" bIns="45700" anchor="t" anchorCtr="0">
            <a:spAutoFit/>
          </a:bodyPr>
          <a:lstStyle>
            <a:lvl1pPr marL="457200" lvl="0" indent="-228600" algn="l">
              <a:lnSpc>
                <a:spcPct val="90000"/>
              </a:lnSpc>
              <a:spcBef>
                <a:spcPts val="1000"/>
              </a:spcBef>
              <a:spcAft>
                <a:spcPts val="0"/>
              </a:spcAft>
              <a:buClr>
                <a:srgbClr val="262626"/>
              </a:buClr>
              <a:buSzPts val="1600"/>
              <a:buNone/>
              <a:defRPr sz="1600" b="1">
                <a:solidFill>
                  <a:srgbClr val="262626"/>
                </a:solidFill>
                <a:latin typeface="Quattrocento Sans"/>
                <a:ea typeface="Quattrocento Sans"/>
                <a:cs typeface="Quattrocento Sans"/>
                <a:sym typeface="Quattrocento Sans"/>
              </a:defRPr>
            </a:lvl1pPr>
            <a:lvl2pPr marL="914400" lvl="1" indent="-228600" algn="l">
              <a:lnSpc>
                <a:spcPct val="90000"/>
              </a:lnSpc>
              <a:spcBef>
                <a:spcPts val="500"/>
              </a:spcBef>
              <a:spcAft>
                <a:spcPts val="0"/>
              </a:spcAft>
              <a:buClr>
                <a:schemeClr val="dk1"/>
              </a:buClr>
              <a:buSzPts val="1400"/>
              <a:buNone/>
              <a:defRPr sz="1400" b="0">
                <a:solidFill>
                  <a:schemeClr val="dk1"/>
                </a:solidFill>
                <a:latin typeface="Quattrocento Sans"/>
                <a:ea typeface="Quattrocento Sans"/>
                <a:cs typeface="Quattrocento Sans"/>
                <a:sym typeface="Quattrocento Sans"/>
              </a:defRPr>
            </a:lvl2pPr>
            <a:lvl3pPr marL="1371600" lvl="2" indent="-228600" algn="l">
              <a:lnSpc>
                <a:spcPct val="90000"/>
              </a:lnSpc>
              <a:spcBef>
                <a:spcPts val="1200"/>
              </a:spcBef>
              <a:spcAft>
                <a:spcPts val="0"/>
              </a:spcAft>
              <a:buClr>
                <a:schemeClr val="dk2"/>
              </a:buClr>
              <a:buSzPts val="1200"/>
              <a:buNone/>
              <a:defRPr sz="1200" b="1">
                <a:latin typeface="Quattrocento Sans"/>
                <a:ea typeface="Quattrocento Sans"/>
                <a:cs typeface="Quattrocento Sans"/>
                <a:sym typeface="Quattrocento Sans"/>
              </a:defRPr>
            </a:lvl3pPr>
            <a:lvl4pPr marL="1828800" lvl="3" indent="-228600" algn="l">
              <a:lnSpc>
                <a:spcPct val="90000"/>
              </a:lnSpc>
              <a:spcBef>
                <a:spcPts val="1200"/>
              </a:spcBef>
              <a:spcAft>
                <a:spcPts val="0"/>
              </a:spcAft>
              <a:buClr>
                <a:srgbClr val="262626"/>
              </a:buClr>
              <a:buSzPts val="1100"/>
              <a:buNone/>
              <a:defRPr sz="1100" b="0">
                <a:latin typeface="Quattrocento Sans"/>
                <a:ea typeface="Quattrocento Sans"/>
                <a:cs typeface="Quattrocento Sans"/>
                <a:sym typeface="Quattrocento Sans"/>
              </a:defRPr>
            </a:lvl4pPr>
            <a:lvl5pPr marL="2286000" lvl="4" indent="-228600" algn="l">
              <a:lnSpc>
                <a:spcPct val="90000"/>
              </a:lnSpc>
              <a:spcBef>
                <a:spcPts val="600"/>
              </a:spcBef>
              <a:spcAft>
                <a:spcPts val="0"/>
              </a:spcAft>
              <a:buClr>
                <a:srgbClr val="262626"/>
              </a:buClr>
              <a:buSzPts val="1100"/>
              <a:buNone/>
              <a:defRPr sz="1100" b="0">
                <a:latin typeface="Quattrocento Sans"/>
                <a:ea typeface="Quattrocento Sans"/>
                <a:cs typeface="Quattrocento Sans"/>
                <a:sym typeface="Quattrocento Sans"/>
              </a:defRPr>
            </a:lvl5pPr>
            <a:lvl6pPr marL="2743200" lvl="5" indent="-342900" algn="l">
              <a:lnSpc>
                <a:spcPct val="90000"/>
              </a:lnSpc>
              <a:spcBef>
                <a:spcPts val="12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 name="Google Shape;27;p58"/>
          <p:cNvSpPr txBox="1">
            <a:spLocks noGrp="1"/>
          </p:cNvSpPr>
          <p:nvPr>
            <p:ph type="body" idx="5"/>
          </p:nvPr>
        </p:nvSpPr>
        <p:spPr>
          <a:xfrm>
            <a:off x="7395677" y="3436331"/>
            <a:ext cx="2286000" cy="1802032"/>
          </a:xfrm>
          <a:prstGeom prst="rect">
            <a:avLst/>
          </a:prstGeom>
          <a:noFill/>
          <a:ln>
            <a:noFill/>
          </a:ln>
        </p:spPr>
        <p:txBody>
          <a:bodyPr spcFirstLastPara="1" wrap="square" lIns="182875" tIns="146300" rIns="91425" bIns="45700" anchor="t" anchorCtr="0">
            <a:spAutoFit/>
          </a:bodyPr>
          <a:lstStyle>
            <a:lvl1pPr marL="457200" lvl="0" indent="-228600" algn="l">
              <a:lnSpc>
                <a:spcPct val="90000"/>
              </a:lnSpc>
              <a:spcBef>
                <a:spcPts val="1000"/>
              </a:spcBef>
              <a:spcAft>
                <a:spcPts val="0"/>
              </a:spcAft>
              <a:buClr>
                <a:srgbClr val="262626"/>
              </a:buClr>
              <a:buSzPts val="1600"/>
              <a:buNone/>
              <a:defRPr sz="1600" b="1">
                <a:solidFill>
                  <a:srgbClr val="262626"/>
                </a:solidFill>
                <a:latin typeface="Quattrocento Sans"/>
                <a:ea typeface="Quattrocento Sans"/>
                <a:cs typeface="Quattrocento Sans"/>
                <a:sym typeface="Quattrocento Sans"/>
              </a:defRPr>
            </a:lvl1pPr>
            <a:lvl2pPr marL="914400" lvl="1" indent="-228600" algn="l">
              <a:lnSpc>
                <a:spcPct val="90000"/>
              </a:lnSpc>
              <a:spcBef>
                <a:spcPts val="500"/>
              </a:spcBef>
              <a:spcAft>
                <a:spcPts val="0"/>
              </a:spcAft>
              <a:buClr>
                <a:schemeClr val="dk1"/>
              </a:buClr>
              <a:buSzPts val="1400"/>
              <a:buNone/>
              <a:defRPr sz="1400" b="0">
                <a:solidFill>
                  <a:schemeClr val="dk1"/>
                </a:solidFill>
                <a:latin typeface="Quattrocento Sans"/>
                <a:ea typeface="Quattrocento Sans"/>
                <a:cs typeface="Quattrocento Sans"/>
                <a:sym typeface="Quattrocento Sans"/>
              </a:defRPr>
            </a:lvl2pPr>
            <a:lvl3pPr marL="1371600" lvl="2" indent="-228600" algn="l">
              <a:lnSpc>
                <a:spcPct val="90000"/>
              </a:lnSpc>
              <a:spcBef>
                <a:spcPts val="1200"/>
              </a:spcBef>
              <a:spcAft>
                <a:spcPts val="0"/>
              </a:spcAft>
              <a:buClr>
                <a:schemeClr val="dk2"/>
              </a:buClr>
              <a:buSzPts val="1200"/>
              <a:buNone/>
              <a:defRPr sz="1200" b="1">
                <a:latin typeface="Quattrocento Sans"/>
                <a:ea typeface="Quattrocento Sans"/>
                <a:cs typeface="Quattrocento Sans"/>
                <a:sym typeface="Quattrocento Sans"/>
              </a:defRPr>
            </a:lvl3pPr>
            <a:lvl4pPr marL="1828800" lvl="3" indent="-228600" algn="l">
              <a:lnSpc>
                <a:spcPct val="90000"/>
              </a:lnSpc>
              <a:spcBef>
                <a:spcPts val="1200"/>
              </a:spcBef>
              <a:spcAft>
                <a:spcPts val="0"/>
              </a:spcAft>
              <a:buClr>
                <a:srgbClr val="262626"/>
              </a:buClr>
              <a:buSzPts val="1100"/>
              <a:buNone/>
              <a:defRPr sz="1100" b="0">
                <a:latin typeface="Quattrocento Sans"/>
                <a:ea typeface="Quattrocento Sans"/>
                <a:cs typeface="Quattrocento Sans"/>
                <a:sym typeface="Quattrocento Sans"/>
              </a:defRPr>
            </a:lvl4pPr>
            <a:lvl5pPr marL="2286000" lvl="4" indent="-228600" algn="l">
              <a:lnSpc>
                <a:spcPct val="90000"/>
              </a:lnSpc>
              <a:spcBef>
                <a:spcPts val="600"/>
              </a:spcBef>
              <a:spcAft>
                <a:spcPts val="0"/>
              </a:spcAft>
              <a:buClr>
                <a:srgbClr val="262626"/>
              </a:buClr>
              <a:buSzPts val="1100"/>
              <a:buNone/>
              <a:defRPr sz="1100" b="0">
                <a:latin typeface="Quattrocento Sans"/>
                <a:ea typeface="Quattrocento Sans"/>
                <a:cs typeface="Quattrocento Sans"/>
                <a:sym typeface="Quattrocento Sans"/>
              </a:defRPr>
            </a:lvl5pPr>
            <a:lvl6pPr marL="2743200" lvl="5" indent="-342900" algn="l">
              <a:lnSpc>
                <a:spcPct val="90000"/>
              </a:lnSpc>
              <a:spcBef>
                <a:spcPts val="12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58"/>
          <p:cNvSpPr txBox="1">
            <a:spLocks noGrp="1"/>
          </p:cNvSpPr>
          <p:nvPr>
            <p:ph type="body" idx="6"/>
          </p:nvPr>
        </p:nvSpPr>
        <p:spPr>
          <a:xfrm>
            <a:off x="9763006" y="3436331"/>
            <a:ext cx="2286000" cy="1750736"/>
          </a:xfrm>
          <a:prstGeom prst="rect">
            <a:avLst/>
          </a:prstGeom>
          <a:noFill/>
          <a:ln>
            <a:noFill/>
          </a:ln>
        </p:spPr>
        <p:txBody>
          <a:bodyPr spcFirstLastPara="1" wrap="square" lIns="182875" tIns="146300" rIns="91425" bIns="45700" anchor="t" anchorCtr="0">
            <a:spAutoFit/>
          </a:bodyPr>
          <a:lstStyle>
            <a:lvl1pPr marL="457200" lvl="0" indent="-228600" algn="l">
              <a:lnSpc>
                <a:spcPct val="90000"/>
              </a:lnSpc>
              <a:spcBef>
                <a:spcPts val="1000"/>
              </a:spcBef>
              <a:spcAft>
                <a:spcPts val="0"/>
              </a:spcAft>
              <a:buClr>
                <a:srgbClr val="262626"/>
              </a:buClr>
              <a:buSzPts val="1600"/>
              <a:buNone/>
              <a:defRPr sz="1600" b="1">
                <a:solidFill>
                  <a:srgbClr val="262626"/>
                </a:solidFill>
                <a:latin typeface="Quattrocento Sans"/>
                <a:ea typeface="Quattrocento Sans"/>
                <a:cs typeface="Quattrocento Sans"/>
                <a:sym typeface="Quattrocento Sans"/>
              </a:defRPr>
            </a:lvl1pPr>
            <a:lvl2pPr marL="914400" lvl="1" indent="-228600" algn="l">
              <a:lnSpc>
                <a:spcPct val="90000"/>
              </a:lnSpc>
              <a:spcBef>
                <a:spcPts val="500"/>
              </a:spcBef>
              <a:spcAft>
                <a:spcPts val="0"/>
              </a:spcAft>
              <a:buClr>
                <a:schemeClr val="dk1"/>
              </a:buClr>
              <a:buSzPts val="1400"/>
              <a:buNone/>
              <a:defRPr sz="1400" b="0">
                <a:solidFill>
                  <a:schemeClr val="dk1"/>
                </a:solidFill>
                <a:latin typeface="Quattrocento Sans"/>
                <a:ea typeface="Quattrocento Sans"/>
                <a:cs typeface="Quattrocento Sans"/>
                <a:sym typeface="Quattrocento Sans"/>
              </a:defRPr>
            </a:lvl2pPr>
            <a:lvl3pPr marL="1371600" lvl="2" indent="-228600" algn="l">
              <a:lnSpc>
                <a:spcPct val="90000"/>
              </a:lnSpc>
              <a:spcBef>
                <a:spcPts val="1200"/>
              </a:spcBef>
              <a:spcAft>
                <a:spcPts val="0"/>
              </a:spcAft>
              <a:buClr>
                <a:schemeClr val="dk2"/>
              </a:buClr>
              <a:buSzPts val="1200"/>
              <a:buNone/>
              <a:defRPr sz="1200" b="1">
                <a:latin typeface="Quattrocento Sans"/>
                <a:ea typeface="Quattrocento Sans"/>
                <a:cs typeface="Quattrocento Sans"/>
                <a:sym typeface="Quattrocento Sans"/>
              </a:defRPr>
            </a:lvl3pPr>
            <a:lvl4pPr marL="1828800" lvl="3" indent="-228600" algn="l">
              <a:lnSpc>
                <a:spcPct val="90000"/>
              </a:lnSpc>
              <a:spcBef>
                <a:spcPts val="1200"/>
              </a:spcBef>
              <a:spcAft>
                <a:spcPts val="0"/>
              </a:spcAft>
              <a:buClr>
                <a:srgbClr val="262626"/>
              </a:buClr>
              <a:buSzPts val="1100"/>
              <a:buNone/>
              <a:defRPr sz="1100" b="0">
                <a:latin typeface="Quattrocento Sans"/>
                <a:ea typeface="Quattrocento Sans"/>
                <a:cs typeface="Quattrocento Sans"/>
                <a:sym typeface="Quattrocento Sans"/>
              </a:defRPr>
            </a:lvl4pPr>
            <a:lvl5pPr marL="2286000" lvl="4" indent="-228600" algn="l">
              <a:lnSpc>
                <a:spcPct val="90000"/>
              </a:lnSpc>
              <a:spcBef>
                <a:spcPts val="600"/>
              </a:spcBef>
              <a:spcAft>
                <a:spcPts val="0"/>
              </a:spcAft>
              <a:buClr>
                <a:srgbClr val="262626"/>
              </a:buClr>
              <a:buSzPts val="1100"/>
              <a:buNone/>
              <a:defRPr sz="1100" b="0">
                <a:latin typeface="Quattrocento Sans"/>
                <a:ea typeface="Quattrocento Sans"/>
                <a:cs typeface="Quattrocento Sans"/>
                <a:sym typeface="Quattrocento Sans"/>
              </a:defRPr>
            </a:lvl5pPr>
            <a:lvl6pPr marL="2743200" lvl="5" indent="-342900" algn="l">
              <a:lnSpc>
                <a:spcPct val="90000"/>
              </a:lnSpc>
              <a:spcBef>
                <a:spcPts val="12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 name="Google Shape;29;p58"/>
          <p:cNvSpPr txBox="1">
            <a:spLocks noGrp="1"/>
          </p:cNvSpPr>
          <p:nvPr>
            <p:ph type="sldNum" idx="12"/>
          </p:nvPr>
        </p:nvSpPr>
        <p:spPr>
          <a:xfrm>
            <a:off x="11668594" y="6484937"/>
            <a:ext cx="523406"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1200" b="0" i="0" u="none" strike="noStrike" cap="none">
                <a:solidFill>
                  <a:schemeClr val="dk2"/>
                </a:solidFill>
                <a:latin typeface="Quattrocento Sans"/>
                <a:ea typeface="Quattrocento Sans"/>
                <a:cs typeface="Quattrocento Sans"/>
                <a:sym typeface="Quattrocento Sans"/>
              </a:defRPr>
            </a:lvl1pPr>
            <a:lvl2pPr marL="0" marR="0" lvl="1" indent="0" algn="r">
              <a:spcBef>
                <a:spcPts val="0"/>
              </a:spcBef>
              <a:buNone/>
              <a:defRPr sz="1200" b="0" i="0" u="none" strike="noStrike" cap="none">
                <a:solidFill>
                  <a:schemeClr val="dk2"/>
                </a:solidFill>
                <a:latin typeface="Quattrocento Sans"/>
                <a:ea typeface="Quattrocento Sans"/>
                <a:cs typeface="Quattrocento Sans"/>
                <a:sym typeface="Quattrocento Sans"/>
              </a:defRPr>
            </a:lvl2pPr>
            <a:lvl3pPr marL="0" marR="0" lvl="2" indent="0" algn="r">
              <a:spcBef>
                <a:spcPts val="0"/>
              </a:spcBef>
              <a:buNone/>
              <a:defRPr sz="1200" b="0" i="0" u="none" strike="noStrike" cap="none">
                <a:solidFill>
                  <a:schemeClr val="dk2"/>
                </a:solidFill>
                <a:latin typeface="Quattrocento Sans"/>
                <a:ea typeface="Quattrocento Sans"/>
                <a:cs typeface="Quattrocento Sans"/>
                <a:sym typeface="Quattrocento Sans"/>
              </a:defRPr>
            </a:lvl3pPr>
            <a:lvl4pPr marL="0" marR="0" lvl="3" indent="0" algn="r">
              <a:spcBef>
                <a:spcPts val="0"/>
              </a:spcBef>
              <a:buNone/>
              <a:defRPr sz="1200" b="0" i="0" u="none" strike="noStrike" cap="none">
                <a:solidFill>
                  <a:schemeClr val="dk2"/>
                </a:solidFill>
                <a:latin typeface="Quattrocento Sans"/>
                <a:ea typeface="Quattrocento Sans"/>
                <a:cs typeface="Quattrocento Sans"/>
                <a:sym typeface="Quattrocento Sans"/>
              </a:defRPr>
            </a:lvl4pPr>
            <a:lvl5pPr marL="0" marR="0" lvl="4" indent="0" algn="r">
              <a:spcBef>
                <a:spcPts val="0"/>
              </a:spcBef>
              <a:buNone/>
              <a:defRPr sz="1200" b="0" i="0" u="none" strike="noStrike" cap="none">
                <a:solidFill>
                  <a:schemeClr val="dk2"/>
                </a:solidFill>
                <a:latin typeface="Quattrocento Sans"/>
                <a:ea typeface="Quattrocento Sans"/>
                <a:cs typeface="Quattrocento Sans"/>
                <a:sym typeface="Quattrocento Sans"/>
              </a:defRPr>
            </a:lvl5pPr>
            <a:lvl6pPr marL="0" marR="0" lvl="5" indent="0" algn="r">
              <a:spcBef>
                <a:spcPts val="0"/>
              </a:spcBef>
              <a:buNone/>
              <a:defRPr sz="1200" b="0" i="0" u="none" strike="noStrike" cap="none">
                <a:solidFill>
                  <a:schemeClr val="dk2"/>
                </a:solidFill>
                <a:latin typeface="Quattrocento Sans"/>
                <a:ea typeface="Quattrocento Sans"/>
                <a:cs typeface="Quattrocento Sans"/>
                <a:sym typeface="Quattrocento Sans"/>
              </a:defRPr>
            </a:lvl6pPr>
            <a:lvl7pPr marL="0" marR="0" lvl="6" indent="0" algn="r">
              <a:spcBef>
                <a:spcPts val="0"/>
              </a:spcBef>
              <a:buNone/>
              <a:defRPr sz="1200" b="0" i="0" u="none" strike="noStrike" cap="none">
                <a:solidFill>
                  <a:schemeClr val="dk2"/>
                </a:solidFill>
                <a:latin typeface="Quattrocento Sans"/>
                <a:ea typeface="Quattrocento Sans"/>
                <a:cs typeface="Quattrocento Sans"/>
                <a:sym typeface="Quattrocento Sans"/>
              </a:defRPr>
            </a:lvl7pPr>
            <a:lvl8pPr marL="0" marR="0" lvl="7" indent="0" algn="r">
              <a:spcBef>
                <a:spcPts val="0"/>
              </a:spcBef>
              <a:buNone/>
              <a:defRPr sz="1200" b="0" i="0" u="none" strike="noStrike" cap="none">
                <a:solidFill>
                  <a:schemeClr val="dk2"/>
                </a:solidFill>
                <a:latin typeface="Quattrocento Sans"/>
                <a:ea typeface="Quattrocento Sans"/>
                <a:cs typeface="Quattrocento Sans"/>
                <a:sym typeface="Quattrocento Sans"/>
              </a:defRPr>
            </a:lvl8pPr>
            <a:lvl9pPr marL="0" marR="0" lvl="8" indent="0" algn="r">
              <a:spcBef>
                <a:spcPts val="0"/>
              </a:spcBef>
              <a:buNone/>
              <a:defRPr sz="1200" b="0" i="0" u="none" strike="noStrike" cap="none">
                <a:solidFill>
                  <a:schemeClr val="dk2"/>
                </a:solidFill>
                <a:latin typeface="Quattrocento Sans"/>
                <a:ea typeface="Quattrocento Sans"/>
                <a:cs typeface="Quattrocento Sans"/>
                <a:sym typeface="Quattrocento Sans"/>
              </a:defRPr>
            </a:lvl9pPr>
          </a:lstStyle>
          <a:p>
            <a:pPr marL="0" lvl="0" indent="0" algn="r" rtl="0">
              <a:spcBef>
                <a:spcPts val="0"/>
              </a:spcBef>
              <a:spcAft>
                <a:spcPts val="0"/>
              </a:spcAft>
              <a:buNone/>
            </a:pPr>
            <a:fld id="{00000000-1234-1234-1234-123412341234}" type="slidenum">
              <a:rPr lang="es-ES"/>
              <a:t>‹Nº›</a:t>
            </a:fld>
            <a:endParaRPr/>
          </a:p>
        </p:txBody>
      </p:sp>
    </p:spTree>
    <p:extLst>
      <p:ext uri="{BB962C8B-B14F-4D97-AF65-F5344CB8AC3E}">
        <p14:creationId xmlns:p14="http://schemas.microsoft.com/office/powerpoint/2010/main" val="312468434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4_Llamada con puntos pequeños sin viñetas">
  <p:cSld name="4_Llamada con puntos pequeños sin viñetas">
    <p:spTree>
      <p:nvGrpSpPr>
        <p:cNvPr id="1" name="Shape 30"/>
        <p:cNvGrpSpPr/>
        <p:nvPr/>
      </p:nvGrpSpPr>
      <p:grpSpPr>
        <a:xfrm>
          <a:off x="0" y="0"/>
          <a:ext cx="0" cy="0"/>
          <a:chOff x="0" y="0"/>
          <a:chExt cx="0" cy="0"/>
        </a:xfrm>
      </p:grpSpPr>
      <p:sp>
        <p:nvSpPr>
          <p:cNvPr id="31" name="Google Shape;31;p59"/>
          <p:cNvSpPr/>
          <p:nvPr/>
        </p:nvSpPr>
        <p:spPr>
          <a:xfrm>
            <a:off x="129521" y="0"/>
            <a:ext cx="4741280" cy="2353474"/>
          </a:xfrm>
          <a:custGeom>
            <a:avLst/>
            <a:gdLst/>
            <a:ahLst/>
            <a:cxnLst/>
            <a:rect l="l" t="t" r="r" b="b"/>
            <a:pathLst>
              <a:path w="4741280" h="2353474" extrusionOk="0">
                <a:moveTo>
                  <a:pt x="0" y="0"/>
                </a:moveTo>
                <a:lnTo>
                  <a:pt x="4741280" y="0"/>
                </a:lnTo>
                <a:lnTo>
                  <a:pt x="4729949" y="224399"/>
                </a:lnTo>
                <a:cubicBezTo>
                  <a:pt x="4608502" y="1420269"/>
                  <a:pt x="3598552" y="2353474"/>
                  <a:pt x="2370640" y="2353474"/>
                </a:cubicBezTo>
                <a:cubicBezTo>
                  <a:pt x="1142728" y="2353474"/>
                  <a:pt x="132779" y="1420269"/>
                  <a:pt x="11331" y="22439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Quattrocento Sans"/>
              <a:ea typeface="Quattrocento Sans"/>
              <a:cs typeface="Quattrocento Sans"/>
              <a:sym typeface="Quattrocento Sans"/>
            </a:endParaRPr>
          </a:p>
        </p:txBody>
      </p:sp>
      <p:sp>
        <p:nvSpPr>
          <p:cNvPr id="32" name="Google Shape;32;p59"/>
          <p:cNvSpPr txBox="1">
            <a:spLocks noGrp="1"/>
          </p:cNvSpPr>
          <p:nvPr>
            <p:ph type="body" idx="1"/>
          </p:nvPr>
        </p:nvSpPr>
        <p:spPr>
          <a:xfrm>
            <a:off x="304800" y="2472751"/>
            <a:ext cx="4566001" cy="1643527"/>
          </a:xfrm>
          <a:prstGeom prst="rect">
            <a:avLst/>
          </a:prstGeom>
          <a:noFill/>
          <a:ln>
            <a:noFill/>
          </a:ln>
        </p:spPr>
        <p:txBody>
          <a:bodyPr spcFirstLastPara="1" wrap="square" lIns="91425" tIns="45700" rIns="91425" bIns="45700" anchor="t" anchorCtr="0">
            <a:spAutoFit/>
          </a:bodyPr>
          <a:lstStyle>
            <a:lvl1pPr marL="457200" marR="0" lvl="0" indent="-228600" algn="l">
              <a:lnSpc>
                <a:spcPct val="90000"/>
              </a:lnSpc>
              <a:spcBef>
                <a:spcPts val="1200"/>
              </a:spcBef>
              <a:spcAft>
                <a:spcPts val="0"/>
              </a:spcAft>
              <a:buClr>
                <a:schemeClr val="dk1"/>
              </a:buClr>
              <a:buSzPts val="2520"/>
              <a:buFont typeface="Noto Sans Symbols"/>
              <a:buNone/>
              <a:defRPr sz="2800" b="0">
                <a:solidFill>
                  <a:schemeClr val="dk2"/>
                </a:solidFill>
                <a:latin typeface="Quattrocento Sans"/>
                <a:ea typeface="Quattrocento Sans"/>
                <a:cs typeface="Quattrocento Sans"/>
                <a:sym typeface="Quattrocento Sans"/>
              </a:defRPr>
            </a:lvl1pPr>
            <a:lvl2pPr marL="914400" lvl="1" indent="-228600" algn="l">
              <a:lnSpc>
                <a:spcPct val="90000"/>
              </a:lnSpc>
              <a:spcBef>
                <a:spcPts val="500"/>
              </a:spcBef>
              <a:spcAft>
                <a:spcPts val="0"/>
              </a:spcAft>
              <a:buClr>
                <a:srgbClr val="595959"/>
              </a:buClr>
              <a:buSzPts val="1961"/>
              <a:buNone/>
              <a:defRPr sz="1961"/>
            </a:lvl2pPr>
            <a:lvl3pPr marL="1371600" lvl="2" indent="-228600" algn="l">
              <a:lnSpc>
                <a:spcPct val="90000"/>
              </a:lnSpc>
              <a:spcBef>
                <a:spcPts val="1200"/>
              </a:spcBef>
              <a:spcAft>
                <a:spcPts val="0"/>
              </a:spcAft>
              <a:buClr>
                <a:schemeClr val="dk2"/>
              </a:buClr>
              <a:buSzPts val="1961"/>
              <a:buNone/>
              <a:defRPr sz="1961"/>
            </a:lvl3pPr>
            <a:lvl4pPr marL="1828800" lvl="3" indent="-228600" algn="l">
              <a:lnSpc>
                <a:spcPct val="90000"/>
              </a:lnSpc>
              <a:spcBef>
                <a:spcPts val="1200"/>
              </a:spcBef>
              <a:spcAft>
                <a:spcPts val="0"/>
              </a:spcAft>
              <a:buClr>
                <a:srgbClr val="262626"/>
              </a:buClr>
              <a:buSzPts val="1600"/>
              <a:buNone/>
              <a:defRPr/>
            </a:lvl4pPr>
            <a:lvl5pPr marL="2286000" lvl="4" indent="-228600" algn="l">
              <a:lnSpc>
                <a:spcPct val="90000"/>
              </a:lnSpc>
              <a:spcBef>
                <a:spcPts val="600"/>
              </a:spcBef>
              <a:spcAft>
                <a:spcPts val="0"/>
              </a:spcAft>
              <a:buClr>
                <a:srgbClr val="262626"/>
              </a:buClr>
              <a:buSzPts val="1600"/>
              <a:buNone/>
              <a:defRPr/>
            </a:lvl5pPr>
            <a:lvl6pPr marL="2743200" lvl="5" indent="-342900" algn="l">
              <a:lnSpc>
                <a:spcPct val="90000"/>
              </a:lnSpc>
              <a:spcBef>
                <a:spcPts val="12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59"/>
          <p:cNvSpPr txBox="1">
            <a:spLocks noGrp="1"/>
          </p:cNvSpPr>
          <p:nvPr>
            <p:ph type="body" idx="2"/>
          </p:nvPr>
        </p:nvSpPr>
        <p:spPr>
          <a:xfrm>
            <a:off x="6096000" y="419100"/>
            <a:ext cx="5671764" cy="1705723"/>
          </a:xfrm>
          <a:prstGeom prst="rect">
            <a:avLst/>
          </a:prstGeom>
          <a:noFill/>
          <a:ln>
            <a:noFill/>
          </a:ln>
        </p:spPr>
        <p:txBody>
          <a:bodyPr spcFirstLastPara="1" wrap="square" lIns="91425" tIns="45700" rIns="91425" bIns="45700" anchor="t" anchorCtr="0">
            <a:spAutoFit/>
          </a:bodyPr>
          <a:lstStyle>
            <a:lvl1pPr marL="457200" lvl="0" indent="-228600" algn="l">
              <a:lnSpc>
                <a:spcPct val="90000"/>
              </a:lnSpc>
              <a:spcBef>
                <a:spcPts val="1000"/>
              </a:spcBef>
              <a:spcAft>
                <a:spcPts val="0"/>
              </a:spcAft>
              <a:buClr>
                <a:schemeClr val="dk1"/>
              </a:buClr>
              <a:buSzPts val="2200"/>
              <a:buNone/>
              <a:defRPr sz="2200">
                <a:latin typeface="Quattrocento Sans"/>
                <a:ea typeface="Quattrocento Sans"/>
                <a:cs typeface="Quattrocento Sans"/>
                <a:sym typeface="Quattrocento Sans"/>
              </a:defRPr>
            </a:lvl1pPr>
            <a:lvl2pPr marL="914400" lvl="1" indent="-228600" algn="l">
              <a:lnSpc>
                <a:spcPct val="90000"/>
              </a:lnSpc>
              <a:spcBef>
                <a:spcPts val="500"/>
              </a:spcBef>
              <a:spcAft>
                <a:spcPts val="0"/>
              </a:spcAft>
              <a:buClr>
                <a:srgbClr val="595959"/>
              </a:buClr>
              <a:buSzPts val="1765"/>
              <a:buNone/>
              <a:defRPr sz="1765">
                <a:latin typeface="Quattrocento Sans"/>
                <a:ea typeface="Quattrocento Sans"/>
                <a:cs typeface="Quattrocento Sans"/>
                <a:sym typeface="Quattrocento Sans"/>
              </a:defRPr>
            </a:lvl2pPr>
            <a:lvl3pPr marL="1371600" lvl="2" indent="-228600" algn="l">
              <a:lnSpc>
                <a:spcPct val="90000"/>
              </a:lnSpc>
              <a:spcBef>
                <a:spcPts val="1200"/>
              </a:spcBef>
              <a:spcAft>
                <a:spcPts val="0"/>
              </a:spcAft>
              <a:buClr>
                <a:schemeClr val="dk2"/>
              </a:buClr>
              <a:buSzPts val="1568"/>
              <a:buNone/>
              <a:defRPr sz="1568">
                <a:latin typeface="Quattrocento Sans"/>
                <a:ea typeface="Quattrocento Sans"/>
                <a:cs typeface="Quattrocento Sans"/>
                <a:sym typeface="Quattrocento Sans"/>
              </a:defRPr>
            </a:lvl3pPr>
            <a:lvl4pPr marL="1828800" lvl="3" indent="-228600" algn="l">
              <a:lnSpc>
                <a:spcPct val="90000"/>
              </a:lnSpc>
              <a:spcBef>
                <a:spcPts val="1200"/>
              </a:spcBef>
              <a:spcAft>
                <a:spcPts val="0"/>
              </a:spcAft>
              <a:buClr>
                <a:srgbClr val="262626"/>
              </a:buClr>
              <a:buSzPts val="1372"/>
              <a:buNone/>
              <a:defRPr sz="1372">
                <a:latin typeface="Quattrocento Sans"/>
                <a:ea typeface="Quattrocento Sans"/>
                <a:cs typeface="Quattrocento Sans"/>
                <a:sym typeface="Quattrocento Sans"/>
              </a:defRPr>
            </a:lvl4pPr>
            <a:lvl5pPr marL="2286000" lvl="4" indent="-228600" algn="l">
              <a:lnSpc>
                <a:spcPct val="90000"/>
              </a:lnSpc>
              <a:spcBef>
                <a:spcPts val="600"/>
              </a:spcBef>
              <a:spcAft>
                <a:spcPts val="0"/>
              </a:spcAft>
              <a:buClr>
                <a:srgbClr val="262626"/>
              </a:buClr>
              <a:buSzPts val="1372"/>
              <a:buNone/>
              <a:defRPr sz="1372">
                <a:latin typeface="Quattrocento Sans"/>
                <a:ea typeface="Quattrocento Sans"/>
                <a:cs typeface="Quattrocento Sans"/>
                <a:sym typeface="Quattrocento Sans"/>
              </a:defRPr>
            </a:lvl5pPr>
            <a:lvl6pPr marL="2743200" lvl="5" indent="-342900" algn="l">
              <a:lnSpc>
                <a:spcPct val="90000"/>
              </a:lnSpc>
              <a:spcBef>
                <a:spcPts val="12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 name="Google Shape;34;p59"/>
          <p:cNvSpPr txBox="1">
            <a:spLocks noGrp="1"/>
          </p:cNvSpPr>
          <p:nvPr>
            <p:ph type="sldNum" idx="12"/>
          </p:nvPr>
        </p:nvSpPr>
        <p:spPr>
          <a:xfrm>
            <a:off x="11750600" y="6484937"/>
            <a:ext cx="425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1200" b="0" i="0" u="none" strike="noStrike" cap="none">
                <a:solidFill>
                  <a:schemeClr val="dk2"/>
                </a:solidFill>
                <a:latin typeface="Quattrocento Sans"/>
                <a:ea typeface="Quattrocento Sans"/>
                <a:cs typeface="Quattrocento Sans"/>
                <a:sym typeface="Quattrocento Sans"/>
              </a:defRPr>
            </a:lvl1pPr>
            <a:lvl2pPr marL="0" marR="0" lvl="1" indent="0" algn="r">
              <a:spcBef>
                <a:spcPts val="0"/>
              </a:spcBef>
              <a:buNone/>
              <a:defRPr sz="1200" b="0" i="0" u="none" strike="noStrike" cap="none">
                <a:solidFill>
                  <a:schemeClr val="dk2"/>
                </a:solidFill>
                <a:latin typeface="Quattrocento Sans"/>
                <a:ea typeface="Quattrocento Sans"/>
                <a:cs typeface="Quattrocento Sans"/>
                <a:sym typeface="Quattrocento Sans"/>
              </a:defRPr>
            </a:lvl2pPr>
            <a:lvl3pPr marL="0" marR="0" lvl="2" indent="0" algn="r">
              <a:spcBef>
                <a:spcPts val="0"/>
              </a:spcBef>
              <a:buNone/>
              <a:defRPr sz="1200" b="0" i="0" u="none" strike="noStrike" cap="none">
                <a:solidFill>
                  <a:schemeClr val="dk2"/>
                </a:solidFill>
                <a:latin typeface="Quattrocento Sans"/>
                <a:ea typeface="Quattrocento Sans"/>
                <a:cs typeface="Quattrocento Sans"/>
                <a:sym typeface="Quattrocento Sans"/>
              </a:defRPr>
            </a:lvl3pPr>
            <a:lvl4pPr marL="0" marR="0" lvl="3" indent="0" algn="r">
              <a:spcBef>
                <a:spcPts val="0"/>
              </a:spcBef>
              <a:buNone/>
              <a:defRPr sz="1200" b="0" i="0" u="none" strike="noStrike" cap="none">
                <a:solidFill>
                  <a:schemeClr val="dk2"/>
                </a:solidFill>
                <a:latin typeface="Quattrocento Sans"/>
                <a:ea typeface="Quattrocento Sans"/>
                <a:cs typeface="Quattrocento Sans"/>
                <a:sym typeface="Quattrocento Sans"/>
              </a:defRPr>
            </a:lvl4pPr>
            <a:lvl5pPr marL="0" marR="0" lvl="4" indent="0" algn="r">
              <a:spcBef>
                <a:spcPts val="0"/>
              </a:spcBef>
              <a:buNone/>
              <a:defRPr sz="1200" b="0" i="0" u="none" strike="noStrike" cap="none">
                <a:solidFill>
                  <a:schemeClr val="dk2"/>
                </a:solidFill>
                <a:latin typeface="Quattrocento Sans"/>
                <a:ea typeface="Quattrocento Sans"/>
                <a:cs typeface="Quattrocento Sans"/>
                <a:sym typeface="Quattrocento Sans"/>
              </a:defRPr>
            </a:lvl5pPr>
            <a:lvl6pPr marL="0" marR="0" lvl="5" indent="0" algn="r">
              <a:spcBef>
                <a:spcPts val="0"/>
              </a:spcBef>
              <a:buNone/>
              <a:defRPr sz="1200" b="0" i="0" u="none" strike="noStrike" cap="none">
                <a:solidFill>
                  <a:schemeClr val="dk2"/>
                </a:solidFill>
                <a:latin typeface="Quattrocento Sans"/>
                <a:ea typeface="Quattrocento Sans"/>
                <a:cs typeface="Quattrocento Sans"/>
                <a:sym typeface="Quattrocento Sans"/>
              </a:defRPr>
            </a:lvl6pPr>
            <a:lvl7pPr marL="0" marR="0" lvl="6" indent="0" algn="r">
              <a:spcBef>
                <a:spcPts val="0"/>
              </a:spcBef>
              <a:buNone/>
              <a:defRPr sz="1200" b="0" i="0" u="none" strike="noStrike" cap="none">
                <a:solidFill>
                  <a:schemeClr val="dk2"/>
                </a:solidFill>
                <a:latin typeface="Quattrocento Sans"/>
                <a:ea typeface="Quattrocento Sans"/>
                <a:cs typeface="Quattrocento Sans"/>
                <a:sym typeface="Quattrocento Sans"/>
              </a:defRPr>
            </a:lvl7pPr>
            <a:lvl8pPr marL="0" marR="0" lvl="7" indent="0" algn="r">
              <a:spcBef>
                <a:spcPts val="0"/>
              </a:spcBef>
              <a:buNone/>
              <a:defRPr sz="1200" b="0" i="0" u="none" strike="noStrike" cap="none">
                <a:solidFill>
                  <a:schemeClr val="dk2"/>
                </a:solidFill>
                <a:latin typeface="Quattrocento Sans"/>
                <a:ea typeface="Quattrocento Sans"/>
                <a:cs typeface="Quattrocento Sans"/>
                <a:sym typeface="Quattrocento Sans"/>
              </a:defRPr>
            </a:lvl8pPr>
            <a:lvl9pPr marL="0" marR="0" lvl="8" indent="0" algn="r">
              <a:spcBef>
                <a:spcPts val="0"/>
              </a:spcBef>
              <a:buNone/>
              <a:defRPr sz="1200" b="0" i="0" u="none" strike="noStrike" cap="none">
                <a:solidFill>
                  <a:schemeClr val="dk2"/>
                </a:solidFill>
                <a:latin typeface="Quattrocento Sans"/>
                <a:ea typeface="Quattrocento Sans"/>
                <a:cs typeface="Quattrocento Sans"/>
                <a:sym typeface="Quattrocento Sans"/>
              </a:defRPr>
            </a:lvl9pPr>
          </a:lstStyle>
          <a:p>
            <a:pPr marL="0" lvl="0" indent="0" algn="r" rtl="0">
              <a:spcBef>
                <a:spcPts val="0"/>
              </a:spcBef>
              <a:spcAft>
                <a:spcPts val="0"/>
              </a:spcAft>
              <a:buNone/>
            </a:pPr>
            <a:fld id="{00000000-1234-1234-1234-123412341234}" type="slidenum">
              <a:rPr lang="es-ES"/>
              <a:t>‹Nº›</a:t>
            </a:fld>
            <a:endParaRPr/>
          </a:p>
        </p:txBody>
      </p:sp>
      <p:sp>
        <p:nvSpPr>
          <p:cNvPr id="35" name="Google Shape;35;p59"/>
          <p:cNvSpPr txBox="1">
            <a:spLocks noGrp="1"/>
          </p:cNvSpPr>
          <p:nvPr>
            <p:ph type="title"/>
          </p:nvPr>
        </p:nvSpPr>
        <p:spPr>
          <a:xfrm>
            <a:off x="555244" y="0"/>
            <a:ext cx="4083304" cy="1800493"/>
          </a:xfrm>
          <a:prstGeom prst="rect">
            <a:avLst/>
          </a:prstGeom>
          <a:noFill/>
          <a:ln>
            <a:noFill/>
          </a:ln>
        </p:spPr>
        <p:txBody>
          <a:bodyPr spcFirstLastPara="1" wrap="square" lIns="146300" tIns="420600" rIns="146300" bIns="45700" anchor="t" anchorCtr="0">
            <a:spAutoFit/>
          </a:bodyPr>
          <a:lstStyle>
            <a:lvl1pPr lvl="0" algn="l">
              <a:lnSpc>
                <a:spcPct val="90000"/>
              </a:lnSpc>
              <a:spcBef>
                <a:spcPts val="0"/>
              </a:spcBef>
              <a:spcAft>
                <a:spcPts val="0"/>
              </a:spcAft>
              <a:buClr>
                <a:schemeClr val="lt1"/>
              </a:buClr>
              <a:buSzPts val="3200"/>
              <a:buFont typeface="Quattrocento Sans"/>
              <a:buNone/>
              <a:defRPr sz="3200" b="0">
                <a:solidFill>
                  <a:schemeClr val="lt1"/>
                </a:solidFill>
                <a:latin typeface="Quattrocento Sans"/>
                <a:ea typeface="Quattrocento Sans"/>
                <a:cs typeface="Quattrocento Sans"/>
                <a:sym typeface="Quattrocento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 name="Google Shape;36;p59"/>
          <p:cNvSpPr txBox="1">
            <a:spLocks noGrp="1"/>
          </p:cNvSpPr>
          <p:nvPr>
            <p:ph type="body" idx="3"/>
          </p:nvPr>
        </p:nvSpPr>
        <p:spPr>
          <a:xfrm>
            <a:off x="6096000" y="2697329"/>
            <a:ext cx="5671764" cy="1705723"/>
          </a:xfrm>
          <a:prstGeom prst="rect">
            <a:avLst/>
          </a:prstGeom>
          <a:noFill/>
          <a:ln>
            <a:noFill/>
          </a:ln>
        </p:spPr>
        <p:txBody>
          <a:bodyPr spcFirstLastPara="1" wrap="square" lIns="91425" tIns="45700" rIns="91425" bIns="45700" anchor="t" anchorCtr="0">
            <a:spAutoFit/>
          </a:bodyPr>
          <a:lstStyle>
            <a:lvl1pPr marL="457200" lvl="0" indent="-228600" algn="l">
              <a:lnSpc>
                <a:spcPct val="90000"/>
              </a:lnSpc>
              <a:spcBef>
                <a:spcPts val="1000"/>
              </a:spcBef>
              <a:spcAft>
                <a:spcPts val="0"/>
              </a:spcAft>
              <a:buClr>
                <a:schemeClr val="dk1"/>
              </a:buClr>
              <a:buSzPts val="2200"/>
              <a:buNone/>
              <a:defRPr sz="2200">
                <a:latin typeface="Quattrocento Sans"/>
                <a:ea typeface="Quattrocento Sans"/>
                <a:cs typeface="Quattrocento Sans"/>
                <a:sym typeface="Quattrocento Sans"/>
              </a:defRPr>
            </a:lvl1pPr>
            <a:lvl2pPr marL="914400" lvl="1" indent="-228600" algn="l">
              <a:lnSpc>
                <a:spcPct val="90000"/>
              </a:lnSpc>
              <a:spcBef>
                <a:spcPts val="500"/>
              </a:spcBef>
              <a:spcAft>
                <a:spcPts val="0"/>
              </a:spcAft>
              <a:buClr>
                <a:srgbClr val="595959"/>
              </a:buClr>
              <a:buSzPts val="1765"/>
              <a:buNone/>
              <a:defRPr sz="1765">
                <a:latin typeface="Quattrocento Sans"/>
                <a:ea typeface="Quattrocento Sans"/>
                <a:cs typeface="Quattrocento Sans"/>
                <a:sym typeface="Quattrocento Sans"/>
              </a:defRPr>
            </a:lvl2pPr>
            <a:lvl3pPr marL="1371600" lvl="2" indent="-228600" algn="l">
              <a:lnSpc>
                <a:spcPct val="90000"/>
              </a:lnSpc>
              <a:spcBef>
                <a:spcPts val="1200"/>
              </a:spcBef>
              <a:spcAft>
                <a:spcPts val="0"/>
              </a:spcAft>
              <a:buClr>
                <a:schemeClr val="dk2"/>
              </a:buClr>
              <a:buSzPts val="1568"/>
              <a:buNone/>
              <a:defRPr sz="1568">
                <a:latin typeface="Quattrocento Sans"/>
                <a:ea typeface="Quattrocento Sans"/>
                <a:cs typeface="Quattrocento Sans"/>
                <a:sym typeface="Quattrocento Sans"/>
              </a:defRPr>
            </a:lvl3pPr>
            <a:lvl4pPr marL="1828800" lvl="3" indent="-228600" algn="l">
              <a:lnSpc>
                <a:spcPct val="90000"/>
              </a:lnSpc>
              <a:spcBef>
                <a:spcPts val="1200"/>
              </a:spcBef>
              <a:spcAft>
                <a:spcPts val="0"/>
              </a:spcAft>
              <a:buClr>
                <a:srgbClr val="262626"/>
              </a:buClr>
              <a:buSzPts val="1372"/>
              <a:buNone/>
              <a:defRPr sz="1372">
                <a:latin typeface="Quattrocento Sans"/>
                <a:ea typeface="Quattrocento Sans"/>
                <a:cs typeface="Quattrocento Sans"/>
                <a:sym typeface="Quattrocento Sans"/>
              </a:defRPr>
            </a:lvl4pPr>
            <a:lvl5pPr marL="2286000" lvl="4" indent="-228600" algn="l">
              <a:lnSpc>
                <a:spcPct val="90000"/>
              </a:lnSpc>
              <a:spcBef>
                <a:spcPts val="600"/>
              </a:spcBef>
              <a:spcAft>
                <a:spcPts val="0"/>
              </a:spcAft>
              <a:buClr>
                <a:srgbClr val="262626"/>
              </a:buClr>
              <a:buSzPts val="1372"/>
              <a:buNone/>
              <a:defRPr sz="1372">
                <a:latin typeface="Quattrocento Sans"/>
                <a:ea typeface="Quattrocento Sans"/>
                <a:cs typeface="Quattrocento Sans"/>
                <a:sym typeface="Quattrocento Sans"/>
              </a:defRPr>
            </a:lvl5pPr>
            <a:lvl6pPr marL="2743200" lvl="5" indent="-342900" algn="l">
              <a:lnSpc>
                <a:spcPct val="90000"/>
              </a:lnSpc>
              <a:spcBef>
                <a:spcPts val="12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59"/>
          <p:cNvSpPr txBox="1">
            <a:spLocks noGrp="1"/>
          </p:cNvSpPr>
          <p:nvPr>
            <p:ph type="body" idx="4"/>
          </p:nvPr>
        </p:nvSpPr>
        <p:spPr>
          <a:xfrm>
            <a:off x="6096000" y="4975558"/>
            <a:ext cx="5671764" cy="1705723"/>
          </a:xfrm>
          <a:prstGeom prst="rect">
            <a:avLst/>
          </a:prstGeom>
          <a:noFill/>
          <a:ln>
            <a:noFill/>
          </a:ln>
        </p:spPr>
        <p:txBody>
          <a:bodyPr spcFirstLastPara="1" wrap="square" lIns="91425" tIns="45700" rIns="91425" bIns="45700" anchor="t" anchorCtr="0">
            <a:spAutoFit/>
          </a:bodyPr>
          <a:lstStyle>
            <a:lvl1pPr marL="457200" lvl="0" indent="-228600" algn="l">
              <a:lnSpc>
                <a:spcPct val="90000"/>
              </a:lnSpc>
              <a:spcBef>
                <a:spcPts val="1000"/>
              </a:spcBef>
              <a:spcAft>
                <a:spcPts val="0"/>
              </a:spcAft>
              <a:buClr>
                <a:schemeClr val="dk1"/>
              </a:buClr>
              <a:buSzPts val="2200"/>
              <a:buNone/>
              <a:defRPr sz="2200">
                <a:latin typeface="Quattrocento Sans"/>
                <a:ea typeface="Quattrocento Sans"/>
                <a:cs typeface="Quattrocento Sans"/>
                <a:sym typeface="Quattrocento Sans"/>
              </a:defRPr>
            </a:lvl1pPr>
            <a:lvl2pPr marL="914400" lvl="1" indent="-228600" algn="l">
              <a:lnSpc>
                <a:spcPct val="90000"/>
              </a:lnSpc>
              <a:spcBef>
                <a:spcPts val="500"/>
              </a:spcBef>
              <a:spcAft>
                <a:spcPts val="0"/>
              </a:spcAft>
              <a:buClr>
                <a:srgbClr val="595959"/>
              </a:buClr>
              <a:buSzPts val="1765"/>
              <a:buNone/>
              <a:defRPr sz="1765">
                <a:latin typeface="Quattrocento Sans"/>
                <a:ea typeface="Quattrocento Sans"/>
                <a:cs typeface="Quattrocento Sans"/>
                <a:sym typeface="Quattrocento Sans"/>
              </a:defRPr>
            </a:lvl2pPr>
            <a:lvl3pPr marL="1371600" lvl="2" indent="-228600" algn="l">
              <a:lnSpc>
                <a:spcPct val="90000"/>
              </a:lnSpc>
              <a:spcBef>
                <a:spcPts val="1200"/>
              </a:spcBef>
              <a:spcAft>
                <a:spcPts val="0"/>
              </a:spcAft>
              <a:buClr>
                <a:schemeClr val="dk2"/>
              </a:buClr>
              <a:buSzPts val="1568"/>
              <a:buNone/>
              <a:defRPr sz="1568">
                <a:latin typeface="Quattrocento Sans"/>
                <a:ea typeface="Quattrocento Sans"/>
                <a:cs typeface="Quattrocento Sans"/>
                <a:sym typeface="Quattrocento Sans"/>
              </a:defRPr>
            </a:lvl3pPr>
            <a:lvl4pPr marL="1828800" lvl="3" indent="-228600" algn="l">
              <a:lnSpc>
                <a:spcPct val="90000"/>
              </a:lnSpc>
              <a:spcBef>
                <a:spcPts val="1200"/>
              </a:spcBef>
              <a:spcAft>
                <a:spcPts val="0"/>
              </a:spcAft>
              <a:buClr>
                <a:srgbClr val="262626"/>
              </a:buClr>
              <a:buSzPts val="1372"/>
              <a:buNone/>
              <a:defRPr sz="1372">
                <a:latin typeface="Quattrocento Sans"/>
                <a:ea typeface="Quattrocento Sans"/>
                <a:cs typeface="Quattrocento Sans"/>
                <a:sym typeface="Quattrocento Sans"/>
              </a:defRPr>
            </a:lvl4pPr>
            <a:lvl5pPr marL="2286000" lvl="4" indent="-228600" algn="l">
              <a:lnSpc>
                <a:spcPct val="90000"/>
              </a:lnSpc>
              <a:spcBef>
                <a:spcPts val="600"/>
              </a:spcBef>
              <a:spcAft>
                <a:spcPts val="0"/>
              </a:spcAft>
              <a:buClr>
                <a:srgbClr val="262626"/>
              </a:buClr>
              <a:buSzPts val="1372"/>
              <a:buNone/>
              <a:defRPr sz="1372">
                <a:latin typeface="Quattrocento Sans"/>
                <a:ea typeface="Quattrocento Sans"/>
                <a:cs typeface="Quattrocento Sans"/>
                <a:sym typeface="Quattrocento Sans"/>
              </a:defRPr>
            </a:lvl5pPr>
            <a:lvl6pPr marL="2743200" lvl="5" indent="-342900" algn="l">
              <a:lnSpc>
                <a:spcPct val="90000"/>
              </a:lnSpc>
              <a:spcBef>
                <a:spcPts val="12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1402103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0C16DA1-A78A-8942-8836-AB707FB9A221}"/>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37666B70-60B7-6E4D-9EFF-97A37C7E273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s-ES"/>
              <a:t>Editar los estilos de texto del patrón
Segundo nivel
Tercer nivel
Cuarto nivel
Quinto nivel</a:t>
            </a:r>
            <a:endParaRPr lang="es-CL"/>
          </a:p>
        </p:txBody>
      </p:sp>
      <p:sp>
        <p:nvSpPr>
          <p:cNvPr id="4" name="Marcador de fecha 3">
            <a:extLst>
              <a:ext uri="{FF2B5EF4-FFF2-40B4-BE49-F238E27FC236}">
                <a16:creationId xmlns:a16="http://schemas.microsoft.com/office/drawing/2014/main" id="{43464236-9B09-1E4D-B1CA-5A9266965B6A}"/>
              </a:ext>
            </a:extLst>
          </p:cNvPr>
          <p:cNvSpPr>
            <a:spLocks noGrp="1"/>
          </p:cNvSpPr>
          <p:nvPr>
            <p:ph type="dt" sz="half" idx="10"/>
          </p:nvPr>
        </p:nvSpPr>
        <p:spPr/>
        <p:txBody>
          <a:bodyPr/>
          <a:lstStyle/>
          <a:p>
            <a:fld id="{0424C172-2FDB-4B49-A8A6-2262EA94D009}" type="datetimeFigureOut">
              <a:rPr lang="es-CL" smtClean="0"/>
              <a:t>11-12-2025</a:t>
            </a:fld>
            <a:endParaRPr lang="es-CL"/>
          </a:p>
        </p:txBody>
      </p:sp>
      <p:sp>
        <p:nvSpPr>
          <p:cNvPr id="5" name="Marcador de pie de página 4">
            <a:extLst>
              <a:ext uri="{FF2B5EF4-FFF2-40B4-BE49-F238E27FC236}">
                <a16:creationId xmlns:a16="http://schemas.microsoft.com/office/drawing/2014/main" id="{312A1B63-4F5A-AF46-8040-898D1AD62410}"/>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BD6C3A4E-E26F-104D-BCC8-DFD691300CEB}"/>
              </a:ext>
            </a:extLst>
          </p:cNvPr>
          <p:cNvSpPr>
            <a:spLocks noGrp="1"/>
          </p:cNvSpPr>
          <p:nvPr>
            <p:ph type="sldNum" sz="quarter" idx="12"/>
          </p:nvPr>
        </p:nvSpPr>
        <p:spPr/>
        <p:txBody>
          <a:bodyPr/>
          <a:lstStyle/>
          <a:p>
            <a:fld id="{5FBF5435-AFB5-4743-B67C-E79D93D2E04B}" type="slidenum">
              <a:rPr lang="es-CL" smtClean="0"/>
              <a:t>‹Nº›</a:t>
            </a:fld>
            <a:endParaRPr lang="es-CL"/>
          </a:p>
        </p:txBody>
      </p:sp>
    </p:spTree>
    <p:extLst>
      <p:ext uri="{BB962C8B-B14F-4D97-AF65-F5344CB8AC3E}">
        <p14:creationId xmlns:p14="http://schemas.microsoft.com/office/powerpoint/2010/main" val="8421395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s-ES"/>
              <a:t>Haga clic para modificar el estilo de título del patrón</a:t>
            </a:r>
            <a:endParaRPr lang="en-US"/>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n-US"/>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468DCB58-EF28-42FA-85B2-008AB91BD685}" type="datetime1">
              <a:rPr lang="es-ES" smtClean="0"/>
              <a:t>11/12/2025</a:t>
            </a:fld>
            <a:endParaRPr lang="es-ES"/>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s-ES"/>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91CD1542-FB8D-4FC7-9B6A-A0AEF95FDBA8}" type="slidenum">
              <a:rPr lang="es-ES" smtClean="0"/>
              <a:t>‹Nº›</a:t>
            </a:fld>
            <a:endParaRPr lang="es-ES"/>
          </a:p>
        </p:txBody>
      </p:sp>
    </p:spTree>
    <p:extLst>
      <p:ext uri="{BB962C8B-B14F-4D97-AF65-F5344CB8AC3E}">
        <p14:creationId xmlns:p14="http://schemas.microsoft.com/office/powerpoint/2010/main" val="4033325117"/>
      </p:ext>
    </p:extLst>
  </p:cSld>
  <p:clrMapOvr>
    <a:masterClrMapping/>
  </p:clrMapOvr>
  <mc:AlternateContent xmlns:mc="http://schemas.openxmlformats.org/markup-compatibility/2006" xmlns:p14="http://schemas.microsoft.com/office/powerpoint/2010/main">
    <mc:Choice Requires="p14">
      <p:transition p14:dur="350">
        <p:fade thruBlk="1"/>
      </p:transition>
    </mc:Choice>
    <mc:Fallback xmlns="">
      <p:transition>
        <p:fade thruBlk="1"/>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s-ES"/>
              <a:t>Haga clic para modificar el estilo de título del patrón</a:t>
            </a:r>
            <a:endParaRPr lang="en-US"/>
          </a:p>
        </p:txBody>
      </p:sp>
      <p:sp>
        <p:nvSpPr>
          <p:cNvPr id="3" name="Content Placeholder 2"/>
          <p:cNvSpPr>
            <a:spLocks noGrp="1"/>
          </p:cNvSpPr>
          <p:nvPr>
            <p:ph idx="1"/>
          </p:nvPr>
        </p:nvSpPr>
        <p:spPr>
          <a:xfrm>
            <a:off x="581192" y="2180496"/>
            <a:ext cx="11029615" cy="3678303"/>
          </a:xfrm>
        </p:spPr>
        <p:txBody>
          <a:bodyPr/>
          <a:lstStyle/>
          <a:p>
            <a:pPr lvl="0"/>
            <a:r>
              <a:rPr lang="es-ES"/>
              <a:t>Editar los estilos de texto del patrón
Segundo nivel
Tercer nivel
Cuarto nivel
Quinto nivel</a:t>
            </a:r>
            <a:endParaRPr lang="en-US"/>
          </a:p>
        </p:txBody>
      </p:sp>
      <p:sp>
        <p:nvSpPr>
          <p:cNvPr id="4" name="Date Placeholder 3"/>
          <p:cNvSpPr>
            <a:spLocks noGrp="1"/>
          </p:cNvSpPr>
          <p:nvPr>
            <p:ph type="dt" sz="half" idx="10"/>
          </p:nvPr>
        </p:nvSpPr>
        <p:spPr/>
        <p:txBody>
          <a:bodyPr/>
          <a:lstStyle/>
          <a:p>
            <a:fld id="{D08C47F4-56D0-456D-A796-9E027BBFADA6}" type="datetime1">
              <a:rPr lang="es-ES" smtClean="0"/>
              <a:t>11/12/2025</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a:xfrm>
            <a:off x="10558300" y="5956137"/>
            <a:ext cx="1052508" cy="365125"/>
          </a:xfrm>
        </p:spPr>
        <p:txBody>
          <a:bodyPr/>
          <a:lstStyle/>
          <a:p>
            <a:fld id="{91CD1542-FB8D-4FC7-9B6A-A0AEF95FDBA8}" type="slidenum">
              <a:rPr lang="es-ES" smtClean="0"/>
              <a:t>‹Nº›</a:t>
            </a:fld>
            <a:endParaRPr lang="es-ES"/>
          </a:p>
        </p:txBody>
      </p:sp>
      <p:sp>
        <p:nvSpPr>
          <p:cNvPr id="8" name="Rectangle 6">
            <a:extLst>
              <a:ext uri="{FF2B5EF4-FFF2-40B4-BE49-F238E27FC236}">
                <a16:creationId xmlns:a16="http://schemas.microsoft.com/office/drawing/2014/main" id="{BB27525F-B6A3-4A30-8CF6-0809E83FDC59}"/>
              </a:ext>
            </a:extLst>
          </p:cNvPr>
          <p:cNvSpPr>
            <a:spLocks noChangeAspect="1"/>
          </p:cNvSpPr>
          <p:nvPr/>
        </p:nvSpPr>
        <p:spPr>
          <a:xfrm>
            <a:off x="440286" y="6361336"/>
            <a:ext cx="11309338" cy="25756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pic>
        <p:nvPicPr>
          <p:cNvPr id="9" name="Imagen 8">
            <a:extLst>
              <a:ext uri="{FF2B5EF4-FFF2-40B4-BE49-F238E27FC236}">
                <a16:creationId xmlns:a16="http://schemas.microsoft.com/office/drawing/2014/main" id="{C28321B5-3CB6-4486-8B9D-BC1C3568A6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286" y="121022"/>
            <a:ext cx="1080918" cy="299237"/>
          </a:xfrm>
          <a:prstGeom prst="rect">
            <a:avLst/>
          </a:prstGeom>
        </p:spPr>
      </p:pic>
    </p:spTree>
    <p:extLst>
      <p:ext uri="{BB962C8B-B14F-4D97-AF65-F5344CB8AC3E}">
        <p14:creationId xmlns:p14="http://schemas.microsoft.com/office/powerpoint/2010/main" val="1798560861"/>
      </p:ext>
    </p:extLst>
  </p:cSld>
  <p:clrMapOvr>
    <a:masterClrMapping/>
  </p:clrMapOvr>
  <mc:AlternateContent xmlns:mc="http://schemas.openxmlformats.org/markup-compatibility/2006" xmlns:p14="http://schemas.microsoft.com/office/powerpoint/2010/main">
    <mc:Choice Requires="p14">
      <p:transition p14:dur="350">
        <p:fade thruBlk="1"/>
      </p:transition>
    </mc:Choice>
    <mc:Fallback xmlns="">
      <p:transition>
        <p:fade thruBlk="1"/>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s-ES"/>
              <a:t>Haga clic para modificar el estilo de título del patrón</a:t>
            </a:r>
            <a:endParaRPr lang="en-US"/>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los estilos de texto del patrón
Segundo nivel
Tercer nivel
Cuarto nivel
Quinto nivel</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383FBF6F-AEA0-4608-8B5F-FA6BBF3F0EF5}" type="datetime1">
              <a:rPr lang="es-ES" smtClean="0"/>
              <a:t>11/12/2025</a:t>
            </a:fld>
            <a:endParaRPr lang="es-ES"/>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s-ES"/>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91CD1542-FB8D-4FC7-9B6A-A0AEF95FDBA8}" type="slidenum">
              <a:rPr lang="es-ES" smtClean="0"/>
              <a:t>‹Nº›</a:t>
            </a:fld>
            <a:endParaRPr lang="es-ES"/>
          </a:p>
        </p:txBody>
      </p:sp>
    </p:spTree>
    <p:extLst>
      <p:ext uri="{BB962C8B-B14F-4D97-AF65-F5344CB8AC3E}">
        <p14:creationId xmlns:p14="http://schemas.microsoft.com/office/powerpoint/2010/main" val="3430868572"/>
      </p:ext>
    </p:extLst>
  </p:cSld>
  <p:clrMapOvr>
    <a:masterClrMapping/>
  </p:clrMapOvr>
  <mc:AlternateContent xmlns:mc="http://schemas.openxmlformats.org/markup-compatibility/2006" xmlns:p14="http://schemas.microsoft.com/office/powerpoint/2010/main">
    <mc:Choice Requires="p14">
      <p:transition p14:dur="350">
        <p:fade thruBlk="1"/>
      </p:transition>
    </mc:Choice>
    <mc:Fallback xmlns="">
      <p:transition>
        <p:fade thruBlk="1"/>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s-ES"/>
              <a:t>Haga clic para modificar el estilo de título del patrón</a:t>
            </a:r>
            <a:endParaRPr lang="en-US"/>
          </a:p>
        </p:txBody>
      </p:sp>
      <p:sp>
        <p:nvSpPr>
          <p:cNvPr id="3" name="Content Placeholder 2"/>
          <p:cNvSpPr>
            <a:spLocks noGrp="1"/>
          </p:cNvSpPr>
          <p:nvPr>
            <p:ph sz="half" idx="1"/>
          </p:nvPr>
        </p:nvSpPr>
        <p:spPr>
          <a:xfrm>
            <a:off x="581193" y="2228003"/>
            <a:ext cx="5422390" cy="3633047"/>
          </a:xfrm>
        </p:spPr>
        <p:txBody>
          <a:bodyPr>
            <a:normAutofit/>
          </a:bodyPr>
          <a:lstStyle/>
          <a:p>
            <a:pPr lvl="0"/>
            <a:r>
              <a:rPr lang="es-ES"/>
              <a:t>Editar los estilos de texto del patrón
Segundo nivel
Tercer nivel
Cuarto nivel
Quinto nivel</a:t>
            </a:r>
            <a:endParaRPr lang="en-US"/>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s-ES"/>
              <a:t>Editar los estilos de texto del patrón
Segundo nivel
Tercer nivel
Cuarto nivel
Quinto nivel</a:t>
            </a:r>
            <a:endParaRPr lang="en-US"/>
          </a:p>
        </p:txBody>
      </p:sp>
      <p:sp>
        <p:nvSpPr>
          <p:cNvPr id="5" name="Date Placeholder 4"/>
          <p:cNvSpPr>
            <a:spLocks noGrp="1"/>
          </p:cNvSpPr>
          <p:nvPr>
            <p:ph type="dt" sz="half" idx="10"/>
          </p:nvPr>
        </p:nvSpPr>
        <p:spPr/>
        <p:txBody>
          <a:bodyPr/>
          <a:lstStyle/>
          <a:p>
            <a:fld id="{0524D06D-03A3-4380-99B0-38ED456FE498}" type="datetime1">
              <a:rPr lang="es-ES" smtClean="0"/>
              <a:t>11/12/2025</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91CD1542-FB8D-4FC7-9B6A-A0AEF95FDBA8}" type="slidenum">
              <a:rPr lang="es-ES" smtClean="0"/>
              <a:t>‹Nº›</a:t>
            </a:fld>
            <a:endParaRPr lang="es-ES"/>
          </a:p>
        </p:txBody>
      </p:sp>
    </p:spTree>
    <p:extLst>
      <p:ext uri="{BB962C8B-B14F-4D97-AF65-F5344CB8AC3E}">
        <p14:creationId xmlns:p14="http://schemas.microsoft.com/office/powerpoint/2010/main" val="2457133162"/>
      </p:ext>
    </p:extLst>
  </p:cSld>
  <p:clrMapOvr>
    <a:masterClrMapping/>
  </p:clrMapOvr>
  <mc:AlternateContent xmlns:mc="http://schemas.openxmlformats.org/markup-compatibility/2006" xmlns:p14="http://schemas.microsoft.com/office/powerpoint/2010/main">
    <mc:Choice Requires="p14">
      <p:transition p14:dur="350">
        <p:fade thruBlk="1"/>
      </p:transition>
    </mc:Choice>
    <mc:Fallback xmlns="">
      <p:transition>
        <p:fade thruBlk="1"/>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s-ES"/>
              <a:t>Haga clic para modificar el estilo de título del patrón</a:t>
            </a:r>
            <a:endParaRPr lang="en-US"/>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
Segundo nivel
Tercer nivel
Cuarto nivel
Quinto nivel</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s-ES"/>
              <a:t>Editar los estilos de texto del patrón
Segundo nivel
Tercer nivel
Cuarto nivel
Quinto nivel</a:t>
            </a:r>
            <a:endParaRPr lang="en-US"/>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
Segundo nivel
Tercer nivel
Cuarto nivel
Quinto nivel</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s-ES"/>
              <a:t>Editar los estilos de texto del patrón
Segundo nivel
Tercer nivel
Cuarto nivel
Quinto nivel</a:t>
            </a:r>
            <a:endParaRPr lang="en-US"/>
          </a:p>
        </p:txBody>
      </p:sp>
      <p:sp>
        <p:nvSpPr>
          <p:cNvPr id="7" name="Date Placeholder 6"/>
          <p:cNvSpPr>
            <a:spLocks noGrp="1"/>
          </p:cNvSpPr>
          <p:nvPr>
            <p:ph type="dt" sz="half" idx="10"/>
          </p:nvPr>
        </p:nvSpPr>
        <p:spPr/>
        <p:txBody>
          <a:bodyPr/>
          <a:lstStyle/>
          <a:p>
            <a:fld id="{A48DB94D-BEBC-4A33-AA35-4EDB874271B9}" type="datetime1">
              <a:rPr lang="es-ES" smtClean="0"/>
              <a:t>11/12/2025</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91CD1542-FB8D-4FC7-9B6A-A0AEF95FDBA8}" type="slidenum">
              <a:rPr lang="es-ES" smtClean="0"/>
              <a:t>‹Nº›</a:t>
            </a:fld>
            <a:endParaRPr lang="es-ES"/>
          </a:p>
        </p:txBody>
      </p:sp>
    </p:spTree>
    <p:extLst>
      <p:ext uri="{BB962C8B-B14F-4D97-AF65-F5344CB8AC3E}">
        <p14:creationId xmlns:p14="http://schemas.microsoft.com/office/powerpoint/2010/main" val="3629266063"/>
      </p:ext>
    </p:extLst>
  </p:cSld>
  <p:clrMapOvr>
    <a:masterClrMapping/>
  </p:clrMapOvr>
  <mc:AlternateContent xmlns:mc="http://schemas.openxmlformats.org/markup-compatibility/2006" xmlns:p14="http://schemas.microsoft.com/office/powerpoint/2010/main">
    <mc:Choice Requires="p14">
      <p:transition p14:dur="350">
        <p:fade thruBlk="1"/>
      </p:transition>
    </mc:Choice>
    <mc:Fallback xmlns="">
      <p:transition>
        <p:fade thruBlk="1"/>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F87DF75D-18BF-43D3-8EFD-45B3F03EBCD8}" type="datetime1">
              <a:rPr lang="es-ES" smtClean="0"/>
              <a:t>11/12/2025</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91CD1542-FB8D-4FC7-9B6A-A0AEF95FDBA8}" type="slidenum">
              <a:rPr lang="es-ES" smtClean="0"/>
              <a:t>‹Nº›</a:t>
            </a:fld>
            <a:endParaRPr lang="es-ES"/>
          </a:p>
        </p:txBody>
      </p:sp>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s-ES"/>
              <a:t>Haga clic para modificar el estilo de título del patrón</a:t>
            </a:r>
            <a:endParaRPr lang="en-US"/>
          </a:p>
        </p:txBody>
      </p:sp>
    </p:spTree>
    <p:extLst>
      <p:ext uri="{BB962C8B-B14F-4D97-AF65-F5344CB8AC3E}">
        <p14:creationId xmlns:p14="http://schemas.microsoft.com/office/powerpoint/2010/main" val="393582222"/>
      </p:ext>
    </p:extLst>
  </p:cSld>
  <p:clrMapOvr>
    <a:masterClrMapping/>
  </p:clrMapOvr>
  <mc:AlternateContent xmlns:mc="http://schemas.openxmlformats.org/markup-compatibility/2006" xmlns:p14="http://schemas.microsoft.com/office/powerpoint/2010/main">
    <mc:Choice Requires="p14">
      <p:transition p14:dur="350">
        <p:fade thruBlk="1"/>
      </p:transition>
    </mc:Choice>
    <mc:Fallback xmlns="">
      <p:transition>
        <p:fade thruBlk="1"/>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4D8019-BAE9-4A72-9241-DA0B3DED549C}" type="datetime1">
              <a:rPr lang="es-ES" smtClean="0"/>
              <a:t>11/12/2025</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91CD1542-FB8D-4FC7-9B6A-A0AEF95FDBA8}" type="slidenum">
              <a:rPr lang="es-ES" smtClean="0"/>
              <a:t>‹Nº›</a:t>
            </a:fld>
            <a:endParaRPr lang="es-ES"/>
          </a:p>
        </p:txBody>
      </p:sp>
    </p:spTree>
    <p:extLst>
      <p:ext uri="{BB962C8B-B14F-4D97-AF65-F5344CB8AC3E}">
        <p14:creationId xmlns:p14="http://schemas.microsoft.com/office/powerpoint/2010/main" val="1330279881"/>
      </p:ext>
    </p:extLst>
  </p:cSld>
  <p:clrMapOvr>
    <a:masterClrMapping/>
  </p:clrMapOvr>
  <mc:AlternateContent xmlns:mc="http://schemas.openxmlformats.org/markup-compatibility/2006" xmlns:p14="http://schemas.microsoft.com/office/powerpoint/2010/main">
    <mc:Choice Requires="p14">
      <p:transition p14:dur="350">
        <p:fade thruBlk="1"/>
      </p:transition>
    </mc:Choice>
    <mc:Fallback xmlns="">
      <p:transition>
        <p:fade thruBlk="1"/>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s-ES"/>
              <a:t>Haga clic para modificar el estilo de título del patrón</a:t>
            </a:r>
            <a:endParaRPr lang="en-US"/>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s-ES"/>
              <a:t>Editar los estilos de texto del patrón
Segundo nivel
Tercer nivel
Cuarto nivel
Quinto nivel</a:t>
            </a:r>
            <a:endParaRPr lang="en-US"/>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los estilos de texto del patrón
Segundo nivel
Tercer nivel
Cuarto nivel
Quinto nivel</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A3161E20-4FE1-4902-A19F-79297DF685C4}" type="datetime1">
              <a:rPr lang="es-ES" smtClean="0"/>
              <a:t>11/12/2025</a:t>
            </a:fld>
            <a:endParaRPr lang="es-ES"/>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s-ES"/>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91CD1542-FB8D-4FC7-9B6A-A0AEF95FDBA8}" type="slidenum">
              <a:rPr lang="es-ES" smtClean="0"/>
              <a:t>‹Nº›</a:t>
            </a:fld>
            <a:endParaRPr lang="es-ES"/>
          </a:p>
        </p:txBody>
      </p:sp>
    </p:spTree>
    <p:extLst>
      <p:ext uri="{BB962C8B-B14F-4D97-AF65-F5344CB8AC3E}">
        <p14:creationId xmlns:p14="http://schemas.microsoft.com/office/powerpoint/2010/main" val="4171898105"/>
      </p:ext>
    </p:extLst>
  </p:cSld>
  <p:clrMapOvr>
    <a:masterClrMapping/>
  </p:clrMapOvr>
  <mc:AlternateContent xmlns:mc="http://schemas.openxmlformats.org/markup-compatibility/2006" xmlns:p14="http://schemas.microsoft.com/office/powerpoint/2010/main">
    <mc:Choice Requires="p14">
      <p:transition p14:dur="350">
        <p:fade thruBlk="1"/>
      </p:transition>
    </mc:Choice>
    <mc:Fallback xmlns="">
      <p:transition>
        <p:fade thruBlk="1"/>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s-ES"/>
              <a:t>Haga clic para modificar el estilo de título del patrón</a:t>
            </a:r>
            <a:endParaRPr lang="en-US"/>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los estilos de texto del patrón
Segundo nivel
Tercer nivel
Cuarto nivel
Quinto nivel</a:t>
            </a:r>
          </a:p>
        </p:txBody>
      </p:sp>
      <p:sp>
        <p:nvSpPr>
          <p:cNvPr id="5" name="Date Placeholder 4"/>
          <p:cNvSpPr>
            <a:spLocks noGrp="1"/>
          </p:cNvSpPr>
          <p:nvPr>
            <p:ph type="dt" sz="half" idx="10"/>
          </p:nvPr>
        </p:nvSpPr>
        <p:spPr/>
        <p:txBody>
          <a:bodyPr/>
          <a:lstStyle/>
          <a:p>
            <a:fld id="{6CF81B1D-400B-49CD-9E00-A16C9D7C5CDA}" type="datetime1">
              <a:rPr lang="es-ES" smtClean="0"/>
              <a:t>11/12/2025</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91CD1542-FB8D-4FC7-9B6A-A0AEF95FDBA8}" type="slidenum">
              <a:rPr lang="es-ES" smtClean="0"/>
              <a:t>‹Nº›</a:t>
            </a:fld>
            <a:endParaRPr lang="es-ES"/>
          </a:p>
        </p:txBody>
      </p:sp>
    </p:spTree>
    <p:extLst>
      <p:ext uri="{BB962C8B-B14F-4D97-AF65-F5344CB8AC3E}">
        <p14:creationId xmlns:p14="http://schemas.microsoft.com/office/powerpoint/2010/main" val="1158150043"/>
      </p:ext>
    </p:extLst>
  </p:cSld>
  <p:clrMapOvr>
    <a:masterClrMapping/>
  </p:clrMapOvr>
  <mc:AlternateContent xmlns:mc="http://schemas.openxmlformats.org/markup-compatibility/2006" xmlns:p14="http://schemas.microsoft.com/office/powerpoint/2010/main">
    <mc:Choice Requires="p14">
      <p:transition p14:dur="350">
        <p:fade thruBlk="1"/>
      </p:transition>
    </mc:Choice>
    <mc:Fallback xmlns="">
      <p:transition>
        <p:fade thruBlk="1"/>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s-ES"/>
              <a:t>Haga clic para modificar el estilo de título del patrón</a:t>
            </a:r>
            <a:endParaRPr lang="en-US"/>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s-ES"/>
              <a:t>Editar los estilos de texto del patrón
Segundo nivel
Tercer nivel
Cuarto nivel
Quinto nivel</a:t>
            </a:r>
            <a:endParaRPr lang="en-US"/>
          </a:p>
        </p:txBody>
      </p:sp>
      <p:sp>
        <p:nvSpPr>
          <p:cNvPr id="4" name="Date Placeholder 3"/>
          <p:cNvSpPr>
            <a:spLocks noGrp="1"/>
          </p:cNvSpPr>
          <p:nvPr>
            <p:ph type="dt" sz="half" idx="10"/>
          </p:nvPr>
        </p:nvSpPr>
        <p:spPr/>
        <p:txBody>
          <a:bodyPr/>
          <a:lstStyle/>
          <a:p>
            <a:fld id="{7557C4DB-4FB8-4CCD-97A5-0DCC1E43CC2F}" type="datetime1">
              <a:rPr lang="es-ES" smtClean="0"/>
              <a:t>11/12/2025</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91CD1542-FB8D-4FC7-9B6A-A0AEF95FDBA8}" type="slidenum">
              <a:rPr lang="es-ES" smtClean="0"/>
              <a:t>‹Nº›</a:t>
            </a:fld>
            <a:endParaRPr lang="es-ES"/>
          </a:p>
        </p:txBody>
      </p:sp>
    </p:spTree>
    <p:extLst>
      <p:ext uri="{BB962C8B-B14F-4D97-AF65-F5344CB8AC3E}">
        <p14:creationId xmlns:p14="http://schemas.microsoft.com/office/powerpoint/2010/main" val="1596460714"/>
      </p:ext>
    </p:extLst>
  </p:cSld>
  <p:clrMapOvr>
    <a:masterClrMapping/>
  </p:clrMapOvr>
  <mc:AlternateContent xmlns:mc="http://schemas.openxmlformats.org/markup-compatibility/2006" xmlns:p14="http://schemas.microsoft.com/office/powerpoint/2010/main">
    <mc:Choice Requires="p14">
      <p:transition p14:dur="350">
        <p:fade thruBlk="1"/>
      </p:transition>
    </mc:Choice>
    <mc:Fallback xmlns="">
      <p:transition>
        <p:fade thruBlk="1"/>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5A4748D-206C-6E49-B538-83A294C385E3}"/>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5B066ED0-16CD-664A-A7ED-19DB05C43864}"/>
              </a:ext>
            </a:extLst>
          </p:cNvPr>
          <p:cNvSpPr>
            <a:spLocks noGrp="1"/>
          </p:cNvSpPr>
          <p:nvPr>
            <p:ph sz="half" idx="1"/>
          </p:nvPr>
        </p:nvSpPr>
        <p:spPr>
          <a:xfrm>
            <a:off x="838200" y="1825625"/>
            <a:ext cx="5181600" cy="4351338"/>
          </a:xfrm>
        </p:spPr>
        <p:txBody>
          <a:bodyPr/>
          <a:lstStyle/>
          <a:p>
            <a:r>
              <a:rPr lang="es-ES"/>
              <a:t>Editar los estilos de texto del patrón
Segundo nivel
Tercer nivel
Cuarto nivel
Quinto nivel</a:t>
            </a:r>
            <a:endParaRPr lang="es-CL"/>
          </a:p>
        </p:txBody>
      </p:sp>
      <p:sp>
        <p:nvSpPr>
          <p:cNvPr id="4" name="Marcador de contenido 3">
            <a:extLst>
              <a:ext uri="{FF2B5EF4-FFF2-40B4-BE49-F238E27FC236}">
                <a16:creationId xmlns:a16="http://schemas.microsoft.com/office/drawing/2014/main" id="{E109C820-74A9-114A-A68C-971EC4A64AF0}"/>
              </a:ext>
            </a:extLst>
          </p:cNvPr>
          <p:cNvSpPr>
            <a:spLocks noGrp="1"/>
          </p:cNvSpPr>
          <p:nvPr>
            <p:ph sz="half" idx="2"/>
          </p:nvPr>
        </p:nvSpPr>
        <p:spPr>
          <a:xfrm>
            <a:off x="6172200" y="1825625"/>
            <a:ext cx="5181600" cy="4351338"/>
          </a:xfrm>
        </p:spPr>
        <p:txBody>
          <a:bodyPr/>
          <a:lstStyle/>
          <a:p>
            <a:r>
              <a:rPr lang="es-ES"/>
              <a:t>Editar los estilos de texto del patrón
Segundo nivel
Tercer nivel
Cuarto nivel
Quinto nivel</a:t>
            </a:r>
            <a:endParaRPr lang="es-CL"/>
          </a:p>
        </p:txBody>
      </p:sp>
      <p:sp>
        <p:nvSpPr>
          <p:cNvPr id="5" name="Marcador de fecha 4">
            <a:extLst>
              <a:ext uri="{FF2B5EF4-FFF2-40B4-BE49-F238E27FC236}">
                <a16:creationId xmlns:a16="http://schemas.microsoft.com/office/drawing/2014/main" id="{2759A376-6404-FF41-B1C9-AD3CC72944EE}"/>
              </a:ext>
            </a:extLst>
          </p:cNvPr>
          <p:cNvSpPr>
            <a:spLocks noGrp="1"/>
          </p:cNvSpPr>
          <p:nvPr>
            <p:ph type="dt" sz="half" idx="10"/>
          </p:nvPr>
        </p:nvSpPr>
        <p:spPr/>
        <p:txBody>
          <a:bodyPr/>
          <a:lstStyle/>
          <a:p>
            <a:fld id="{0424C172-2FDB-4B49-A8A6-2262EA94D009}" type="datetimeFigureOut">
              <a:rPr lang="es-CL" smtClean="0"/>
              <a:t>11-12-2025</a:t>
            </a:fld>
            <a:endParaRPr lang="es-CL"/>
          </a:p>
        </p:txBody>
      </p:sp>
      <p:sp>
        <p:nvSpPr>
          <p:cNvPr id="6" name="Marcador de pie de página 5">
            <a:extLst>
              <a:ext uri="{FF2B5EF4-FFF2-40B4-BE49-F238E27FC236}">
                <a16:creationId xmlns:a16="http://schemas.microsoft.com/office/drawing/2014/main" id="{447969A7-8262-0246-B79D-9F97D2DA3168}"/>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6F48CD5D-704A-3F4B-BBDE-34DB8FF2E214}"/>
              </a:ext>
            </a:extLst>
          </p:cNvPr>
          <p:cNvSpPr>
            <a:spLocks noGrp="1"/>
          </p:cNvSpPr>
          <p:nvPr>
            <p:ph type="sldNum" sz="quarter" idx="12"/>
          </p:nvPr>
        </p:nvSpPr>
        <p:spPr/>
        <p:txBody>
          <a:bodyPr/>
          <a:lstStyle/>
          <a:p>
            <a:fld id="{5FBF5435-AFB5-4743-B67C-E79D93D2E04B}" type="slidenum">
              <a:rPr lang="es-CL" smtClean="0"/>
              <a:t>‹Nº›</a:t>
            </a:fld>
            <a:endParaRPr lang="es-CL"/>
          </a:p>
        </p:txBody>
      </p:sp>
    </p:spTree>
    <p:extLst>
      <p:ext uri="{BB962C8B-B14F-4D97-AF65-F5344CB8AC3E}">
        <p14:creationId xmlns:p14="http://schemas.microsoft.com/office/powerpoint/2010/main" val="259828475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s-ES"/>
              <a:t>Haga clic para modificar el estilo de título del patrón</a:t>
            </a:r>
            <a:endParaRPr lang="en-US"/>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s-ES"/>
              <a:t>Editar los estilos de texto del patrón
Segundo nivel
Tercer nivel
Cuarto nivel
Quinto nivel</a:t>
            </a:r>
            <a:endParaRPr lang="en-US"/>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4A144B05-7E0F-41FA-859F-1F39CA820F8F}" type="datetime1">
              <a:rPr lang="es-ES" smtClean="0"/>
              <a:t>11/12/2025</a:t>
            </a:fld>
            <a:endParaRPr lang="es-ES"/>
          </a:p>
        </p:txBody>
      </p:sp>
      <p:sp>
        <p:nvSpPr>
          <p:cNvPr id="5" name="Footer Placeholder 4"/>
          <p:cNvSpPr>
            <a:spLocks noGrp="1"/>
          </p:cNvSpPr>
          <p:nvPr>
            <p:ph type="ftr" sz="quarter" idx="11"/>
          </p:nvPr>
        </p:nvSpPr>
        <p:spPr>
          <a:xfrm>
            <a:off x="774923" y="5951811"/>
            <a:ext cx="7896279" cy="365125"/>
          </a:xfrm>
        </p:spPr>
        <p:txBody>
          <a:bodyPr/>
          <a:lstStyle/>
          <a:p>
            <a:endParaRPr lang="es-ES"/>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91CD1542-FB8D-4FC7-9B6A-A0AEF95FDBA8}" type="slidenum">
              <a:rPr lang="es-ES" smtClean="0"/>
              <a:t>‹Nº›</a:t>
            </a:fld>
            <a:endParaRPr lang="es-ES"/>
          </a:p>
        </p:txBody>
      </p:sp>
    </p:spTree>
    <p:extLst>
      <p:ext uri="{BB962C8B-B14F-4D97-AF65-F5344CB8AC3E}">
        <p14:creationId xmlns:p14="http://schemas.microsoft.com/office/powerpoint/2010/main" val="2937147151"/>
      </p:ext>
    </p:extLst>
  </p:cSld>
  <p:clrMapOvr>
    <a:masterClrMapping/>
  </p:clrMapOvr>
  <mc:AlternateContent xmlns:mc="http://schemas.openxmlformats.org/markup-compatibility/2006" xmlns:p14="http://schemas.microsoft.com/office/powerpoint/2010/main">
    <mc:Choice Requires="p14">
      <p:transition p14:dur="350">
        <p:fade thruBlk="1"/>
      </p:transition>
    </mc:Choice>
    <mc:Fallback xmlns="">
      <p:transition>
        <p:fade thruBlk="1"/>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10"/>
          </p:nvPr>
        </p:nvSpPr>
        <p:spPr/>
        <p:txBody>
          <a:bodyPr/>
          <a:lstStyle/>
          <a:p>
            <a:r>
              <a:t>Footer</a:t>
            </a:r>
          </a:p>
        </p:txBody>
      </p:sp>
      <p:sp>
        <p:nvSpPr>
          <p:cNvPr id="3" name="PlaceHolder 2"/>
          <p:cNvSpPr>
            <a:spLocks noGrp="1"/>
          </p:cNvSpPr>
          <p:nvPr>
            <p:ph type="sldNum" idx="11"/>
          </p:nvPr>
        </p:nvSpPr>
        <p:spPr/>
        <p:txBody>
          <a:bodyPr/>
          <a:lstStyle/>
          <a:p>
            <a:fld id="{E8AA8204-800A-46CA-BBC5-469512A13BFA}" type="slidenum">
              <a:t>‹Nº›</a:t>
            </a:fld>
            <a:endParaRPr/>
          </a:p>
        </p:txBody>
      </p:sp>
      <p:sp>
        <p:nvSpPr>
          <p:cNvPr id="4" name="PlaceHolder 3"/>
          <p:cNvSpPr>
            <a:spLocks noGrp="1"/>
          </p:cNvSpPr>
          <p:nvPr>
            <p:ph type="dt" idx="12"/>
          </p:nvPr>
        </p:nvSpPr>
        <p:spPr/>
        <p:txBody>
          <a:bodyPr/>
          <a:lstStyle/>
          <a:p>
            <a:endParaRPr/>
          </a:p>
        </p:txBody>
      </p:sp>
    </p:spTree>
    <p:extLst>
      <p:ext uri="{BB962C8B-B14F-4D97-AF65-F5344CB8AC3E}">
        <p14:creationId xmlns:p14="http://schemas.microsoft.com/office/powerpoint/2010/main" val="277455314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48"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es-CL" sz="4400" b="0" strike="noStrike" spc="-1">
              <a:latin typeface="Arial"/>
            </a:endParaRPr>
          </a:p>
        </p:txBody>
      </p:sp>
      <p:sp>
        <p:nvSpPr>
          <p:cNvPr id="149" name="PlaceHolder 2"/>
          <p:cNvSpPr>
            <a:spLocks noGrp="1"/>
          </p:cNvSpPr>
          <p:nvPr>
            <p:ph type="subTitle"/>
          </p:nvPr>
        </p:nvSpPr>
        <p:spPr>
          <a:xfrm>
            <a:off x="609480" y="1604520"/>
            <a:ext cx="10972440" cy="3977280"/>
          </a:xfrm>
          <a:prstGeom prst="rect">
            <a:avLst/>
          </a:prstGeom>
          <a:noFill/>
          <a:ln w="0">
            <a:noFill/>
          </a:ln>
        </p:spPr>
        <p:txBody>
          <a:bodyPr lIns="0" tIns="0" rIns="0" bIns="0" anchor="ctr">
            <a:noAutofit/>
          </a:bodyPr>
          <a:lstStyle/>
          <a:p>
            <a:pPr indent="0" algn="ctr">
              <a:buNone/>
            </a:pPr>
            <a:endParaRPr lang="es-CL" sz="3200" b="0" strike="noStrike" spc="-1">
              <a:latin typeface="Arial"/>
            </a:endParaRPr>
          </a:p>
        </p:txBody>
      </p:sp>
      <p:sp>
        <p:nvSpPr>
          <p:cNvPr id="4" name="PlaceHolder 3"/>
          <p:cNvSpPr>
            <a:spLocks noGrp="1"/>
          </p:cNvSpPr>
          <p:nvPr>
            <p:ph type="ftr" idx="10"/>
          </p:nvPr>
        </p:nvSpPr>
        <p:spPr/>
        <p:txBody>
          <a:bodyPr/>
          <a:lstStyle/>
          <a:p>
            <a:r>
              <a:t>Footer</a:t>
            </a:r>
          </a:p>
        </p:txBody>
      </p:sp>
      <p:sp>
        <p:nvSpPr>
          <p:cNvPr id="5" name="PlaceHolder 4"/>
          <p:cNvSpPr>
            <a:spLocks noGrp="1"/>
          </p:cNvSpPr>
          <p:nvPr>
            <p:ph type="sldNum" idx="11"/>
          </p:nvPr>
        </p:nvSpPr>
        <p:spPr/>
        <p:txBody>
          <a:bodyPr/>
          <a:lstStyle/>
          <a:p>
            <a:fld id="{72AC50BC-6242-45CC-8C7F-838D568260AA}" type="slidenum">
              <a:t>‹Nº›</a:t>
            </a:fld>
            <a:endParaRPr/>
          </a:p>
        </p:txBody>
      </p:sp>
      <p:sp>
        <p:nvSpPr>
          <p:cNvPr id="6" name="PlaceHolder 5"/>
          <p:cNvSpPr>
            <a:spLocks noGrp="1"/>
          </p:cNvSpPr>
          <p:nvPr>
            <p:ph type="dt" idx="12"/>
          </p:nvPr>
        </p:nvSpPr>
        <p:spPr/>
        <p:txBody>
          <a:bodyPr/>
          <a:lstStyle/>
          <a:p>
            <a:endParaRPr/>
          </a:p>
        </p:txBody>
      </p:sp>
    </p:spTree>
    <p:extLst>
      <p:ext uri="{BB962C8B-B14F-4D97-AF65-F5344CB8AC3E}">
        <p14:creationId xmlns:p14="http://schemas.microsoft.com/office/powerpoint/2010/main" val="147119752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50"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es-CL" sz="4400" b="0" strike="noStrike" spc="-1">
              <a:latin typeface="Arial"/>
            </a:endParaRPr>
          </a:p>
        </p:txBody>
      </p:sp>
      <p:sp>
        <p:nvSpPr>
          <p:cNvPr id="151" name="PlaceHolder 2"/>
          <p:cNvSpPr>
            <a:spLocks noGrp="1"/>
          </p:cNvSpPr>
          <p:nvPr>
            <p:ph/>
          </p:nvPr>
        </p:nvSpPr>
        <p:spPr>
          <a:xfrm>
            <a:off x="609480" y="1604520"/>
            <a:ext cx="10972440" cy="3977280"/>
          </a:xfrm>
          <a:prstGeom prst="rect">
            <a:avLst/>
          </a:prstGeom>
          <a:noFill/>
          <a:ln w="0">
            <a:noFill/>
          </a:ln>
        </p:spPr>
        <p:txBody>
          <a:bodyPr lIns="0" tIns="0" rIns="0" bIns="0" anchor="t">
            <a:normAutofit/>
          </a:bodyPr>
          <a:lstStyle/>
          <a:p>
            <a:pPr indent="0">
              <a:spcBef>
                <a:spcPts val="1417"/>
              </a:spcBef>
              <a:buNone/>
            </a:pPr>
            <a:endParaRPr lang="es-CL" sz="3200" b="0" strike="noStrike" spc="-1">
              <a:latin typeface="Arial"/>
            </a:endParaRPr>
          </a:p>
        </p:txBody>
      </p:sp>
      <p:sp>
        <p:nvSpPr>
          <p:cNvPr id="4" name="PlaceHolder 3"/>
          <p:cNvSpPr>
            <a:spLocks noGrp="1"/>
          </p:cNvSpPr>
          <p:nvPr>
            <p:ph type="ftr" idx="10"/>
          </p:nvPr>
        </p:nvSpPr>
        <p:spPr/>
        <p:txBody>
          <a:bodyPr/>
          <a:lstStyle/>
          <a:p>
            <a:r>
              <a:t>Footer</a:t>
            </a:r>
          </a:p>
        </p:txBody>
      </p:sp>
      <p:sp>
        <p:nvSpPr>
          <p:cNvPr id="5" name="PlaceHolder 4"/>
          <p:cNvSpPr>
            <a:spLocks noGrp="1"/>
          </p:cNvSpPr>
          <p:nvPr>
            <p:ph type="sldNum" idx="11"/>
          </p:nvPr>
        </p:nvSpPr>
        <p:spPr/>
        <p:txBody>
          <a:bodyPr/>
          <a:lstStyle/>
          <a:p>
            <a:fld id="{C48C5A37-0FAA-41A0-A42D-F175374E59B0}" type="slidenum">
              <a:t>‹Nº›</a:t>
            </a:fld>
            <a:endParaRPr/>
          </a:p>
        </p:txBody>
      </p:sp>
      <p:sp>
        <p:nvSpPr>
          <p:cNvPr id="6" name="PlaceHolder 5"/>
          <p:cNvSpPr>
            <a:spLocks noGrp="1"/>
          </p:cNvSpPr>
          <p:nvPr>
            <p:ph type="dt" idx="12"/>
          </p:nvPr>
        </p:nvSpPr>
        <p:spPr/>
        <p:txBody>
          <a:bodyPr/>
          <a:lstStyle/>
          <a:p>
            <a:endParaRPr/>
          </a:p>
        </p:txBody>
      </p:sp>
    </p:spTree>
    <p:extLst>
      <p:ext uri="{BB962C8B-B14F-4D97-AF65-F5344CB8AC3E}">
        <p14:creationId xmlns:p14="http://schemas.microsoft.com/office/powerpoint/2010/main" val="114222957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52"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es-CL" sz="4400" b="0" strike="noStrike" spc="-1">
              <a:latin typeface="Arial"/>
            </a:endParaRPr>
          </a:p>
        </p:txBody>
      </p:sp>
      <p:sp>
        <p:nvSpPr>
          <p:cNvPr id="153"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pPr indent="0">
              <a:spcBef>
                <a:spcPts val="1417"/>
              </a:spcBef>
              <a:buNone/>
            </a:pPr>
            <a:endParaRPr lang="es-CL" sz="3200" b="0" strike="noStrike" spc="-1">
              <a:latin typeface="Arial"/>
            </a:endParaRPr>
          </a:p>
        </p:txBody>
      </p:sp>
      <p:sp>
        <p:nvSpPr>
          <p:cNvPr id="154"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pPr indent="0">
              <a:spcBef>
                <a:spcPts val="1417"/>
              </a:spcBef>
              <a:buNone/>
            </a:pPr>
            <a:endParaRPr lang="es-CL" sz="3200" b="0" strike="noStrike" spc="-1">
              <a:latin typeface="Arial"/>
            </a:endParaRPr>
          </a:p>
        </p:txBody>
      </p:sp>
      <p:sp>
        <p:nvSpPr>
          <p:cNvPr id="5" name="PlaceHolder 4"/>
          <p:cNvSpPr>
            <a:spLocks noGrp="1"/>
          </p:cNvSpPr>
          <p:nvPr>
            <p:ph type="ftr" idx="10"/>
          </p:nvPr>
        </p:nvSpPr>
        <p:spPr/>
        <p:txBody>
          <a:bodyPr/>
          <a:lstStyle/>
          <a:p>
            <a:r>
              <a:t>Footer</a:t>
            </a:r>
          </a:p>
        </p:txBody>
      </p:sp>
      <p:sp>
        <p:nvSpPr>
          <p:cNvPr id="6" name="PlaceHolder 5"/>
          <p:cNvSpPr>
            <a:spLocks noGrp="1"/>
          </p:cNvSpPr>
          <p:nvPr>
            <p:ph type="sldNum" idx="11"/>
          </p:nvPr>
        </p:nvSpPr>
        <p:spPr/>
        <p:txBody>
          <a:bodyPr/>
          <a:lstStyle/>
          <a:p>
            <a:fld id="{43B9BD69-2F70-4F16-83F3-3D639FD7FA36}" type="slidenum">
              <a:t>‹Nº›</a:t>
            </a:fld>
            <a:endParaRPr/>
          </a:p>
        </p:txBody>
      </p:sp>
      <p:sp>
        <p:nvSpPr>
          <p:cNvPr id="7" name="PlaceHolder 6"/>
          <p:cNvSpPr>
            <a:spLocks noGrp="1"/>
          </p:cNvSpPr>
          <p:nvPr>
            <p:ph type="dt" idx="12"/>
          </p:nvPr>
        </p:nvSpPr>
        <p:spPr/>
        <p:txBody>
          <a:bodyPr/>
          <a:lstStyle/>
          <a:p>
            <a:endParaRPr/>
          </a:p>
        </p:txBody>
      </p:sp>
    </p:spTree>
    <p:extLst>
      <p:ext uri="{BB962C8B-B14F-4D97-AF65-F5344CB8AC3E}">
        <p14:creationId xmlns:p14="http://schemas.microsoft.com/office/powerpoint/2010/main" val="107723706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55"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es-CL" sz="4400" b="0" strike="noStrike" spc="-1">
              <a:latin typeface="Arial"/>
            </a:endParaRPr>
          </a:p>
        </p:txBody>
      </p:sp>
      <p:sp>
        <p:nvSpPr>
          <p:cNvPr id="3" name="PlaceHolder 2"/>
          <p:cNvSpPr>
            <a:spLocks noGrp="1"/>
          </p:cNvSpPr>
          <p:nvPr>
            <p:ph type="ftr" idx="10"/>
          </p:nvPr>
        </p:nvSpPr>
        <p:spPr/>
        <p:txBody>
          <a:bodyPr/>
          <a:lstStyle/>
          <a:p>
            <a:r>
              <a:t>Footer</a:t>
            </a:r>
          </a:p>
        </p:txBody>
      </p:sp>
      <p:sp>
        <p:nvSpPr>
          <p:cNvPr id="4" name="PlaceHolder 3"/>
          <p:cNvSpPr>
            <a:spLocks noGrp="1"/>
          </p:cNvSpPr>
          <p:nvPr>
            <p:ph type="sldNum" idx="11"/>
          </p:nvPr>
        </p:nvSpPr>
        <p:spPr/>
        <p:txBody>
          <a:bodyPr/>
          <a:lstStyle/>
          <a:p>
            <a:fld id="{8C08DD99-4BAF-498B-839B-4EF30F1FEE61}" type="slidenum">
              <a:t>‹Nº›</a:t>
            </a:fld>
            <a:endParaRPr/>
          </a:p>
        </p:txBody>
      </p:sp>
      <p:sp>
        <p:nvSpPr>
          <p:cNvPr id="5" name="PlaceHolder 4"/>
          <p:cNvSpPr>
            <a:spLocks noGrp="1"/>
          </p:cNvSpPr>
          <p:nvPr>
            <p:ph type="dt" idx="12"/>
          </p:nvPr>
        </p:nvSpPr>
        <p:spPr/>
        <p:txBody>
          <a:bodyPr/>
          <a:lstStyle/>
          <a:p>
            <a:endParaRPr/>
          </a:p>
        </p:txBody>
      </p:sp>
    </p:spTree>
    <p:extLst>
      <p:ext uri="{BB962C8B-B14F-4D97-AF65-F5344CB8AC3E}">
        <p14:creationId xmlns:p14="http://schemas.microsoft.com/office/powerpoint/2010/main" val="199504405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56" name="PlaceHolder 1"/>
          <p:cNvSpPr>
            <a:spLocks noGrp="1"/>
          </p:cNvSpPr>
          <p:nvPr>
            <p:ph type="subTitle"/>
          </p:nvPr>
        </p:nvSpPr>
        <p:spPr>
          <a:xfrm>
            <a:off x="609480" y="273600"/>
            <a:ext cx="10972440" cy="5307840"/>
          </a:xfrm>
          <a:prstGeom prst="rect">
            <a:avLst/>
          </a:prstGeom>
          <a:noFill/>
          <a:ln w="0">
            <a:noFill/>
          </a:ln>
        </p:spPr>
        <p:txBody>
          <a:bodyPr lIns="0" tIns="0" rIns="0" bIns="0" anchor="ctr">
            <a:noAutofit/>
          </a:bodyPr>
          <a:lstStyle/>
          <a:p>
            <a:pPr algn="ctr"/>
            <a:endParaRPr lang="es-CL" sz="3200" b="0" strike="noStrike" spc="-1">
              <a:latin typeface="Arial"/>
            </a:endParaRPr>
          </a:p>
        </p:txBody>
      </p:sp>
      <p:sp>
        <p:nvSpPr>
          <p:cNvPr id="3" name="PlaceHolder 2"/>
          <p:cNvSpPr>
            <a:spLocks noGrp="1"/>
          </p:cNvSpPr>
          <p:nvPr>
            <p:ph type="ftr" idx="10"/>
          </p:nvPr>
        </p:nvSpPr>
        <p:spPr/>
        <p:txBody>
          <a:bodyPr/>
          <a:lstStyle/>
          <a:p>
            <a:r>
              <a:t>Footer</a:t>
            </a:r>
          </a:p>
        </p:txBody>
      </p:sp>
      <p:sp>
        <p:nvSpPr>
          <p:cNvPr id="4" name="PlaceHolder 3"/>
          <p:cNvSpPr>
            <a:spLocks noGrp="1"/>
          </p:cNvSpPr>
          <p:nvPr>
            <p:ph type="sldNum" idx="11"/>
          </p:nvPr>
        </p:nvSpPr>
        <p:spPr/>
        <p:txBody>
          <a:bodyPr/>
          <a:lstStyle/>
          <a:p>
            <a:fld id="{498E2823-3AF4-42B1-8482-223BAB3FB36E}" type="slidenum">
              <a:t>‹Nº›</a:t>
            </a:fld>
            <a:endParaRPr/>
          </a:p>
        </p:txBody>
      </p:sp>
      <p:sp>
        <p:nvSpPr>
          <p:cNvPr id="5" name="PlaceHolder 4"/>
          <p:cNvSpPr>
            <a:spLocks noGrp="1"/>
          </p:cNvSpPr>
          <p:nvPr>
            <p:ph type="dt" idx="12"/>
          </p:nvPr>
        </p:nvSpPr>
        <p:spPr/>
        <p:txBody>
          <a:bodyPr/>
          <a:lstStyle/>
          <a:p>
            <a:endParaRPr/>
          </a:p>
        </p:txBody>
      </p:sp>
    </p:spTree>
    <p:extLst>
      <p:ext uri="{BB962C8B-B14F-4D97-AF65-F5344CB8AC3E}">
        <p14:creationId xmlns:p14="http://schemas.microsoft.com/office/powerpoint/2010/main" val="107932064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57"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es-CL" sz="4400" b="0" strike="noStrike" spc="-1">
              <a:latin typeface="Arial"/>
            </a:endParaRPr>
          </a:p>
        </p:txBody>
      </p:sp>
      <p:sp>
        <p:nvSpPr>
          <p:cNvPr id="158"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es-CL" sz="3200" b="0" strike="noStrike" spc="-1">
              <a:latin typeface="Arial"/>
            </a:endParaRPr>
          </a:p>
        </p:txBody>
      </p:sp>
      <p:sp>
        <p:nvSpPr>
          <p:cNvPr id="159"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pPr indent="0">
              <a:spcBef>
                <a:spcPts val="1417"/>
              </a:spcBef>
              <a:buNone/>
            </a:pPr>
            <a:endParaRPr lang="es-CL" sz="3200" b="0" strike="noStrike" spc="-1">
              <a:latin typeface="Arial"/>
            </a:endParaRPr>
          </a:p>
        </p:txBody>
      </p:sp>
      <p:sp>
        <p:nvSpPr>
          <p:cNvPr id="160"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pPr indent="0">
              <a:spcBef>
                <a:spcPts val="1417"/>
              </a:spcBef>
              <a:buNone/>
            </a:pPr>
            <a:endParaRPr lang="es-CL" sz="3200" b="0" strike="noStrike" spc="-1">
              <a:latin typeface="Arial"/>
            </a:endParaRPr>
          </a:p>
        </p:txBody>
      </p:sp>
      <p:sp>
        <p:nvSpPr>
          <p:cNvPr id="6" name="PlaceHolder 5"/>
          <p:cNvSpPr>
            <a:spLocks noGrp="1"/>
          </p:cNvSpPr>
          <p:nvPr>
            <p:ph type="ftr" idx="10"/>
          </p:nvPr>
        </p:nvSpPr>
        <p:spPr/>
        <p:txBody>
          <a:bodyPr/>
          <a:lstStyle/>
          <a:p>
            <a:r>
              <a:t>Footer</a:t>
            </a:r>
          </a:p>
        </p:txBody>
      </p:sp>
      <p:sp>
        <p:nvSpPr>
          <p:cNvPr id="7" name="PlaceHolder 6"/>
          <p:cNvSpPr>
            <a:spLocks noGrp="1"/>
          </p:cNvSpPr>
          <p:nvPr>
            <p:ph type="sldNum" idx="11"/>
          </p:nvPr>
        </p:nvSpPr>
        <p:spPr/>
        <p:txBody>
          <a:bodyPr/>
          <a:lstStyle/>
          <a:p>
            <a:fld id="{10E88F0C-ECC7-45B0-9DE4-697201CCE4F6}" type="slidenum">
              <a:t>‹Nº›</a:t>
            </a:fld>
            <a:endParaRPr/>
          </a:p>
        </p:txBody>
      </p:sp>
      <p:sp>
        <p:nvSpPr>
          <p:cNvPr id="8" name="PlaceHolder 7"/>
          <p:cNvSpPr>
            <a:spLocks noGrp="1"/>
          </p:cNvSpPr>
          <p:nvPr>
            <p:ph type="dt" idx="12"/>
          </p:nvPr>
        </p:nvSpPr>
        <p:spPr/>
        <p:txBody>
          <a:bodyPr/>
          <a:lstStyle/>
          <a:p>
            <a:endParaRPr/>
          </a:p>
        </p:txBody>
      </p:sp>
    </p:spTree>
    <p:extLst>
      <p:ext uri="{BB962C8B-B14F-4D97-AF65-F5344CB8AC3E}">
        <p14:creationId xmlns:p14="http://schemas.microsoft.com/office/powerpoint/2010/main" val="311275089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61"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es-CL" sz="4400" b="0" strike="noStrike" spc="-1">
              <a:latin typeface="Arial"/>
            </a:endParaRPr>
          </a:p>
        </p:txBody>
      </p:sp>
      <p:sp>
        <p:nvSpPr>
          <p:cNvPr id="162"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pPr indent="0">
              <a:spcBef>
                <a:spcPts val="1417"/>
              </a:spcBef>
              <a:buNone/>
            </a:pPr>
            <a:endParaRPr lang="es-CL" sz="3200" b="0" strike="noStrike" spc="-1">
              <a:latin typeface="Arial"/>
            </a:endParaRPr>
          </a:p>
        </p:txBody>
      </p:sp>
      <p:sp>
        <p:nvSpPr>
          <p:cNvPr id="163"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es-CL" sz="3200" b="0" strike="noStrike" spc="-1">
              <a:latin typeface="Arial"/>
            </a:endParaRPr>
          </a:p>
        </p:txBody>
      </p:sp>
      <p:sp>
        <p:nvSpPr>
          <p:cNvPr id="164" name="PlaceHolder 4"/>
          <p:cNvSpPr>
            <a:spLocks noGrp="1"/>
          </p:cNvSpPr>
          <p:nvPr>
            <p:ph/>
          </p:nvPr>
        </p:nvSpPr>
        <p:spPr>
          <a:xfrm>
            <a:off x="6231960" y="3682080"/>
            <a:ext cx="5354280" cy="1896840"/>
          </a:xfrm>
          <a:prstGeom prst="rect">
            <a:avLst/>
          </a:prstGeom>
          <a:noFill/>
          <a:ln w="0">
            <a:noFill/>
          </a:ln>
        </p:spPr>
        <p:txBody>
          <a:bodyPr lIns="0" tIns="0" rIns="0" bIns="0" anchor="t">
            <a:normAutofit/>
          </a:bodyPr>
          <a:lstStyle/>
          <a:p>
            <a:pPr indent="0">
              <a:spcBef>
                <a:spcPts val="1417"/>
              </a:spcBef>
              <a:buNone/>
            </a:pPr>
            <a:endParaRPr lang="es-CL" sz="3200" b="0" strike="noStrike" spc="-1">
              <a:latin typeface="Arial"/>
            </a:endParaRPr>
          </a:p>
        </p:txBody>
      </p:sp>
      <p:sp>
        <p:nvSpPr>
          <p:cNvPr id="6" name="PlaceHolder 5"/>
          <p:cNvSpPr>
            <a:spLocks noGrp="1"/>
          </p:cNvSpPr>
          <p:nvPr>
            <p:ph type="ftr" idx="10"/>
          </p:nvPr>
        </p:nvSpPr>
        <p:spPr/>
        <p:txBody>
          <a:bodyPr/>
          <a:lstStyle/>
          <a:p>
            <a:r>
              <a:t>Footer</a:t>
            </a:r>
          </a:p>
        </p:txBody>
      </p:sp>
      <p:sp>
        <p:nvSpPr>
          <p:cNvPr id="7" name="PlaceHolder 6"/>
          <p:cNvSpPr>
            <a:spLocks noGrp="1"/>
          </p:cNvSpPr>
          <p:nvPr>
            <p:ph type="sldNum" idx="11"/>
          </p:nvPr>
        </p:nvSpPr>
        <p:spPr/>
        <p:txBody>
          <a:bodyPr/>
          <a:lstStyle/>
          <a:p>
            <a:fld id="{57FF76A5-E2B3-4275-B812-F49C6EA123AF}" type="slidenum">
              <a:t>‹Nº›</a:t>
            </a:fld>
            <a:endParaRPr/>
          </a:p>
        </p:txBody>
      </p:sp>
      <p:sp>
        <p:nvSpPr>
          <p:cNvPr id="8" name="PlaceHolder 7"/>
          <p:cNvSpPr>
            <a:spLocks noGrp="1"/>
          </p:cNvSpPr>
          <p:nvPr>
            <p:ph type="dt" idx="12"/>
          </p:nvPr>
        </p:nvSpPr>
        <p:spPr/>
        <p:txBody>
          <a:bodyPr/>
          <a:lstStyle/>
          <a:p>
            <a:endParaRPr/>
          </a:p>
        </p:txBody>
      </p:sp>
    </p:spTree>
    <p:extLst>
      <p:ext uri="{BB962C8B-B14F-4D97-AF65-F5344CB8AC3E}">
        <p14:creationId xmlns:p14="http://schemas.microsoft.com/office/powerpoint/2010/main" val="315373843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65"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es-CL" sz="4400" b="0" strike="noStrike" spc="-1">
              <a:latin typeface="Arial"/>
            </a:endParaRPr>
          </a:p>
        </p:txBody>
      </p:sp>
      <p:sp>
        <p:nvSpPr>
          <p:cNvPr id="166"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es-CL" sz="3200" b="0" strike="noStrike" spc="-1">
              <a:latin typeface="Arial"/>
            </a:endParaRPr>
          </a:p>
        </p:txBody>
      </p:sp>
      <p:sp>
        <p:nvSpPr>
          <p:cNvPr id="167"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es-CL" sz="3200" b="0" strike="noStrike" spc="-1">
              <a:latin typeface="Arial"/>
            </a:endParaRPr>
          </a:p>
        </p:txBody>
      </p:sp>
      <p:sp>
        <p:nvSpPr>
          <p:cNvPr id="168" name="PlaceHolder 4"/>
          <p:cNvSpPr>
            <a:spLocks noGrp="1"/>
          </p:cNvSpPr>
          <p:nvPr>
            <p:ph/>
          </p:nvPr>
        </p:nvSpPr>
        <p:spPr>
          <a:xfrm>
            <a:off x="609480" y="3682080"/>
            <a:ext cx="10972440" cy="1896840"/>
          </a:xfrm>
          <a:prstGeom prst="rect">
            <a:avLst/>
          </a:prstGeom>
          <a:noFill/>
          <a:ln w="0">
            <a:noFill/>
          </a:ln>
        </p:spPr>
        <p:txBody>
          <a:bodyPr lIns="0" tIns="0" rIns="0" bIns="0" anchor="t">
            <a:normAutofit/>
          </a:bodyPr>
          <a:lstStyle/>
          <a:p>
            <a:pPr indent="0">
              <a:spcBef>
                <a:spcPts val="1417"/>
              </a:spcBef>
              <a:buNone/>
            </a:pPr>
            <a:endParaRPr lang="es-CL" sz="3200" b="0" strike="noStrike" spc="-1">
              <a:latin typeface="Arial"/>
            </a:endParaRPr>
          </a:p>
        </p:txBody>
      </p:sp>
      <p:sp>
        <p:nvSpPr>
          <p:cNvPr id="6" name="PlaceHolder 5"/>
          <p:cNvSpPr>
            <a:spLocks noGrp="1"/>
          </p:cNvSpPr>
          <p:nvPr>
            <p:ph type="ftr" idx="10"/>
          </p:nvPr>
        </p:nvSpPr>
        <p:spPr/>
        <p:txBody>
          <a:bodyPr/>
          <a:lstStyle/>
          <a:p>
            <a:r>
              <a:t>Footer</a:t>
            </a:r>
          </a:p>
        </p:txBody>
      </p:sp>
      <p:sp>
        <p:nvSpPr>
          <p:cNvPr id="7" name="PlaceHolder 6"/>
          <p:cNvSpPr>
            <a:spLocks noGrp="1"/>
          </p:cNvSpPr>
          <p:nvPr>
            <p:ph type="sldNum" idx="11"/>
          </p:nvPr>
        </p:nvSpPr>
        <p:spPr/>
        <p:txBody>
          <a:bodyPr/>
          <a:lstStyle/>
          <a:p>
            <a:fld id="{4D7A02C5-0729-4C65-8226-B6E9147644FA}" type="slidenum">
              <a:t>‹Nº›</a:t>
            </a:fld>
            <a:endParaRPr/>
          </a:p>
        </p:txBody>
      </p:sp>
      <p:sp>
        <p:nvSpPr>
          <p:cNvPr id="8" name="PlaceHolder 7"/>
          <p:cNvSpPr>
            <a:spLocks noGrp="1"/>
          </p:cNvSpPr>
          <p:nvPr>
            <p:ph type="dt" idx="12"/>
          </p:nvPr>
        </p:nvSpPr>
        <p:spPr/>
        <p:txBody>
          <a:bodyPr/>
          <a:lstStyle/>
          <a:p>
            <a:endParaRPr/>
          </a:p>
        </p:txBody>
      </p:sp>
    </p:spTree>
    <p:extLst>
      <p:ext uri="{BB962C8B-B14F-4D97-AF65-F5344CB8AC3E}">
        <p14:creationId xmlns:p14="http://schemas.microsoft.com/office/powerpoint/2010/main" val="17865797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FDB679C-82A0-1B4E-AE6A-F33D3F080922}"/>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42556AD2-B694-0C4E-96CF-DA576E6354B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s-ES"/>
              <a:t>Editar los estilos de texto del patrón
Segundo nivel
Tercer nivel
Cuarto nivel
Quinto nivel</a:t>
            </a:r>
            <a:endParaRPr lang="es-CL"/>
          </a:p>
        </p:txBody>
      </p:sp>
      <p:sp>
        <p:nvSpPr>
          <p:cNvPr id="4" name="Marcador de contenido 3">
            <a:extLst>
              <a:ext uri="{FF2B5EF4-FFF2-40B4-BE49-F238E27FC236}">
                <a16:creationId xmlns:a16="http://schemas.microsoft.com/office/drawing/2014/main" id="{24C36E3B-46D0-634C-BDAA-871574256339}"/>
              </a:ext>
            </a:extLst>
          </p:cNvPr>
          <p:cNvSpPr>
            <a:spLocks noGrp="1"/>
          </p:cNvSpPr>
          <p:nvPr>
            <p:ph sz="half" idx="2"/>
          </p:nvPr>
        </p:nvSpPr>
        <p:spPr>
          <a:xfrm>
            <a:off x="839788" y="2505075"/>
            <a:ext cx="5157787" cy="3684588"/>
          </a:xfrm>
        </p:spPr>
        <p:txBody>
          <a:bodyPr/>
          <a:lstStyle/>
          <a:p>
            <a:r>
              <a:rPr lang="es-ES"/>
              <a:t>Editar los estilos de texto del patrón
Segundo nivel
Tercer nivel
Cuarto nivel
Quinto nivel</a:t>
            </a:r>
            <a:endParaRPr lang="es-CL"/>
          </a:p>
        </p:txBody>
      </p:sp>
      <p:sp>
        <p:nvSpPr>
          <p:cNvPr id="5" name="Marcador de texto 4">
            <a:extLst>
              <a:ext uri="{FF2B5EF4-FFF2-40B4-BE49-F238E27FC236}">
                <a16:creationId xmlns:a16="http://schemas.microsoft.com/office/drawing/2014/main" id="{6F79328E-78DB-A747-B397-85DE2A3545F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s-ES"/>
              <a:t>Editar los estilos de texto del patrón
Segundo nivel
Tercer nivel
Cuarto nivel
Quinto nivel</a:t>
            </a:r>
            <a:endParaRPr lang="es-CL"/>
          </a:p>
        </p:txBody>
      </p:sp>
      <p:sp>
        <p:nvSpPr>
          <p:cNvPr id="6" name="Marcador de contenido 5">
            <a:extLst>
              <a:ext uri="{FF2B5EF4-FFF2-40B4-BE49-F238E27FC236}">
                <a16:creationId xmlns:a16="http://schemas.microsoft.com/office/drawing/2014/main" id="{737DF5EE-4ECD-E246-99C3-16D5A879AC8A}"/>
              </a:ext>
            </a:extLst>
          </p:cNvPr>
          <p:cNvSpPr>
            <a:spLocks noGrp="1"/>
          </p:cNvSpPr>
          <p:nvPr>
            <p:ph sz="quarter" idx="4"/>
          </p:nvPr>
        </p:nvSpPr>
        <p:spPr>
          <a:xfrm>
            <a:off x="6172200" y="2505075"/>
            <a:ext cx="5183188" cy="3684588"/>
          </a:xfrm>
        </p:spPr>
        <p:txBody>
          <a:bodyPr/>
          <a:lstStyle/>
          <a:p>
            <a:r>
              <a:rPr lang="es-ES"/>
              <a:t>Editar los estilos de texto del patrón
Segundo nivel
Tercer nivel
Cuarto nivel
Quinto nivel</a:t>
            </a:r>
            <a:endParaRPr lang="es-CL"/>
          </a:p>
        </p:txBody>
      </p:sp>
      <p:sp>
        <p:nvSpPr>
          <p:cNvPr id="7" name="Marcador de fecha 6">
            <a:extLst>
              <a:ext uri="{FF2B5EF4-FFF2-40B4-BE49-F238E27FC236}">
                <a16:creationId xmlns:a16="http://schemas.microsoft.com/office/drawing/2014/main" id="{5E8AA801-B0B6-A644-A0BA-F30D7E15DB5F}"/>
              </a:ext>
            </a:extLst>
          </p:cNvPr>
          <p:cNvSpPr>
            <a:spLocks noGrp="1"/>
          </p:cNvSpPr>
          <p:nvPr>
            <p:ph type="dt" sz="half" idx="10"/>
          </p:nvPr>
        </p:nvSpPr>
        <p:spPr/>
        <p:txBody>
          <a:bodyPr/>
          <a:lstStyle/>
          <a:p>
            <a:fld id="{0424C172-2FDB-4B49-A8A6-2262EA94D009}" type="datetimeFigureOut">
              <a:rPr lang="es-CL" smtClean="0"/>
              <a:t>11-12-2025</a:t>
            </a:fld>
            <a:endParaRPr lang="es-CL"/>
          </a:p>
        </p:txBody>
      </p:sp>
      <p:sp>
        <p:nvSpPr>
          <p:cNvPr id="8" name="Marcador de pie de página 7">
            <a:extLst>
              <a:ext uri="{FF2B5EF4-FFF2-40B4-BE49-F238E27FC236}">
                <a16:creationId xmlns:a16="http://schemas.microsoft.com/office/drawing/2014/main" id="{D9F2176B-9BE4-B64B-8529-E3D0427EB4E2}"/>
              </a:ext>
            </a:extLst>
          </p:cNvPr>
          <p:cNvSpPr>
            <a:spLocks noGrp="1"/>
          </p:cNvSpPr>
          <p:nvPr>
            <p:ph type="ftr" sz="quarter" idx="11"/>
          </p:nvPr>
        </p:nvSpPr>
        <p:spPr/>
        <p:txBody>
          <a:bodyPr/>
          <a:lstStyle/>
          <a:p>
            <a:endParaRPr lang="es-CL"/>
          </a:p>
        </p:txBody>
      </p:sp>
      <p:sp>
        <p:nvSpPr>
          <p:cNvPr id="9" name="Marcador de número de diapositiva 8">
            <a:extLst>
              <a:ext uri="{FF2B5EF4-FFF2-40B4-BE49-F238E27FC236}">
                <a16:creationId xmlns:a16="http://schemas.microsoft.com/office/drawing/2014/main" id="{DEE55EAB-DF27-BD4F-92E5-21B41E777FED}"/>
              </a:ext>
            </a:extLst>
          </p:cNvPr>
          <p:cNvSpPr>
            <a:spLocks noGrp="1"/>
          </p:cNvSpPr>
          <p:nvPr>
            <p:ph type="sldNum" sz="quarter" idx="12"/>
          </p:nvPr>
        </p:nvSpPr>
        <p:spPr/>
        <p:txBody>
          <a:bodyPr/>
          <a:lstStyle/>
          <a:p>
            <a:fld id="{5FBF5435-AFB5-4743-B67C-E79D93D2E04B}" type="slidenum">
              <a:rPr lang="es-CL" smtClean="0"/>
              <a:t>‹Nº›</a:t>
            </a:fld>
            <a:endParaRPr lang="es-CL"/>
          </a:p>
        </p:txBody>
      </p:sp>
    </p:spTree>
    <p:extLst>
      <p:ext uri="{BB962C8B-B14F-4D97-AF65-F5344CB8AC3E}">
        <p14:creationId xmlns:p14="http://schemas.microsoft.com/office/powerpoint/2010/main" val="271832054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69"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es-CL" sz="4400" b="0" strike="noStrike" spc="-1">
              <a:latin typeface="Arial"/>
            </a:endParaRPr>
          </a:p>
        </p:txBody>
      </p:sp>
      <p:sp>
        <p:nvSpPr>
          <p:cNvPr id="170" name="PlaceHolder 2"/>
          <p:cNvSpPr>
            <a:spLocks noGrp="1"/>
          </p:cNvSpPr>
          <p:nvPr>
            <p:ph/>
          </p:nvPr>
        </p:nvSpPr>
        <p:spPr>
          <a:xfrm>
            <a:off x="609480" y="1604520"/>
            <a:ext cx="10972440" cy="1896840"/>
          </a:xfrm>
          <a:prstGeom prst="rect">
            <a:avLst/>
          </a:prstGeom>
          <a:noFill/>
          <a:ln w="0">
            <a:noFill/>
          </a:ln>
        </p:spPr>
        <p:txBody>
          <a:bodyPr lIns="0" tIns="0" rIns="0" bIns="0" anchor="t">
            <a:normAutofit/>
          </a:bodyPr>
          <a:lstStyle/>
          <a:p>
            <a:pPr indent="0">
              <a:spcBef>
                <a:spcPts val="1417"/>
              </a:spcBef>
              <a:buNone/>
            </a:pPr>
            <a:endParaRPr lang="es-CL" sz="3200" b="0" strike="noStrike" spc="-1">
              <a:latin typeface="Arial"/>
            </a:endParaRPr>
          </a:p>
        </p:txBody>
      </p:sp>
      <p:sp>
        <p:nvSpPr>
          <p:cNvPr id="171" name="PlaceHolder 3"/>
          <p:cNvSpPr>
            <a:spLocks noGrp="1"/>
          </p:cNvSpPr>
          <p:nvPr>
            <p:ph/>
          </p:nvPr>
        </p:nvSpPr>
        <p:spPr>
          <a:xfrm>
            <a:off x="609480" y="3682080"/>
            <a:ext cx="10972440" cy="1896840"/>
          </a:xfrm>
          <a:prstGeom prst="rect">
            <a:avLst/>
          </a:prstGeom>
          <a:noFill/>
          <a:ln w="0">
            <a:noFill/>
          </a:ln>
        </p:spPr>
        <p:txBody>
          <a:bodyPr lIns="0" tIns="0" rIns="0" bIns="0" anchor="t">
            <a:normAutofit/>
          </a:bodyPr>
          <a:lstStyle/>
          <a:p>
            <a:pPr indent="0">
              <a:spcBef>
                <a:spcPts val="1417"/>
              </a:spcBef>
              <a:buNone/>
            </a:pPr>
            <a:endParaRPr lang="es-CL" sz="3200" b="0" strike="noStrike" spc="-1">
              <a:latin typeface="Arial"/>
            </a:endParaRPr>
          </a:p>
        </p:txBody>
      </p:sp>
      <p:sp>
        <p:nvSpPr>
          <p:cNvPr id="5" name="PlaceHolder 4"/>
          <p:cNvSpPr>
            <a:spLocks noGrp="1"/>
          </p:cNvSpPr>
          <p:nvPr>
            <p:ph type="ftr" idx="10"/>
          </p:nvPr>
        </p:nvSpPr>
        <p:spPr/>
        <p:txBody>
          <a:bodyPr/>
          <a:lstStyle/>
          <a:p>
            <a:r>
              <a:t>Footer</a:t>
            </a:r>
          </a:p>
        </p:txBody>
      </p:sp>
      <p:sp>
        <p:nvSpPr>
          <p:cNvPr id="6" name="PlaceHolder 5"/>
          <p:cNvSpPr>
            <a:spLocks noGrp="1"/>
          </p:cNvSpPr>
          <p:nvPr>
            <p:ph type="sldNum" idx="11"/>
          </p:nvPr>
        </p:nvSpPr>
        <p:spPr/>
        <p:txBody>
          <a:bodyPr/>
          <a:lstStyle/>
          <a:p>
            <a:fld id="{D895C606-D22B-4964-BC68-3F560C9275BA}" type="slidenum">
              <a:t>‹Nº›</a:t>
            </a:fld>
            <a:endParaRPr/>
          </a:p>
        </p:txBody>
      </p:sp>
      <p:sp>
        <p:nvSpPr>
          <p:cNvPr id="7" name="PlaceHolder 6"/>
          <p:cNvSpPr>
            <a:spLocks noGrp="1"/>
          </p:cNvSpPr>
          <p:nvPr>
            <p:ph type="dt" idx="12"/>
          </p:nvPr>
        </p:nvSpPr>
        <p:spPr/>
        <p:txBody>
          <a:bodyPr/>
          <a:lstStyle/>
          <a:p>
            <a:endParaRPr/>
          </a:p>
        </p:txBody>
      </p:sp>
    </p:spTree>
    <p:extLst>
      <p:ext uri="{BB962C8B-B14F-4D97-AF65-F5344CB8AC3E}">
        <p14:creationId xmlns:p14="http://schemas.microsoft.com/office/powerpoint/2010/main" val="254303269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72"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es-CL" sz="4400" b="0" strike="noStrike" spc="-1">
              <a:latin typeface="Arial"/>
            </a:endParaRPr>
          </a:p>
        </p:txBody>
      </p:sp>
      <p:sp>
        <p:nvSpPr>
          <p:cNvPr id="173"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es-CL" sz="3200" b="0" strike="noStrike" spc="-1">
              <a:latin typeface="Arial"/>
            </a:endParaRPr>
          </a:p>
        </p:txBody>
      </p:sp>
      <p:sp>
        <p:nvSpPr>
          <p:cNvPr id="174"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es-CL" sz="3200" b="0" strike="noStrike" spc="-1">
              <a:latin typeface="Arial"/>
            </a:endParaRPr>
          </a:p>
        </p:txBody>
      </p:sp>
      <p:sp>
        <p:nvSpPr>
          <p:cNvPr id="175"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pPr indent="0">
              <a:spcBef>
                <a:spcPts val="1417"/>
              </a:spcBef>
              <a:buNone/>
            </a:pPr>
            <a:endParaRPr lang="es-CL" sz="3200" b="0" strike="noStrike" spc="-1">
              <a:latin typeface="Arial"/>
            </a:endParaRPr>
          </a:p>
        </p:txBody>
      </p:sp>
      <p:sp>
        <p:nvSpPr>
          <p:cNvPr id="176" name="PlaceHolder 5"/>
          <p:cNvSpPr>
            <a:spLocks noGrp="1"/>
          </p:cNvSpPr>
          <p:nvPr>
            <p:ph/>
          </p:nvPr>
        </p:nvSpPr>
        <p:spPr>
          <a:xfrm>
            <a:off x="6231960" y="3682080"/>
            <a:ext cx="5354280" cy="1896840"/>
          </a:xfrm>
          <a:prstGeom prst="rect">
            <a:avLst/>
          </a:prstGeom>
          <a:noFill/>
          <a:ln w="0">
            <a:noFill/>
          </a:ln>
        </p:spPr>
        <p:txBody>
          <a:bodyPr lIns="0" tIns="0" rIns="0" bIns="0" anchor="t">
            <a:normAutofit/>
          </a:bodyPr>
          <a:lstStyle/>
          <a:p>
            <a:pPr indent="0">
              <a:spcBef>
                <a:spcPts val="1417"/>
              </a:spcBef>
              <a:buNone/>
            </a:pPr>
            <a:endParaRPr lang="es-CL" sz="3200" b="0" strike="noStrike" spc="-1">
              <a:latin typeface="Arial"/>
            </a:endParaRPr>
          </a:p>
        </p:txBody>
      </p:sp>
      <p:sp>
        <p:nvSpPr>
          <p:cNvPr id="7" name="PlaceHolder 6"/>
          <p:cNvSpPr>
            <a:spLocks noGrp="1"/>
          </p:cNvSpPr>
          <p:nvPr>
            <p:ph type="ftr" idx="10"/>
          </p:nvPr>
        </p:nvSpPr>
        <p:spPr/>
        <p:txBody>
          <a:bodyPr/>
          <a:lstStyle/>
          <a:p>
            <a:r>
              <a:t>Footer</a:t>
            </a:r>
          </a:p>
        </p:txBody>
      </p:sp>
      <p:sp>
        <p:nvSpPr>
          <p:cNvPr id="8" name="PlaceHolder 7"/>
          <p:cNvSpPr>
            <a:spLocks noGrp="1"/>
          </p:cNvSpPr>
          <p:nvPr>
            <p:ph type="sldNum" idx="11"/>
          </p:nvPr>
        </p:nvSpPr>
        <p:spPr/>
        <p:txBody>
          <a:bodyPr/>
          <a:lstStyle/>
          <a:p>
            <a:fld id="{C374F7E5-12C7-47CF-8C86-1751A93CF9DB}" type="slidenum">
              <a:t>‹Nº›</a:t>
            </a:fld>
            <a:endParaRPr/>
          </a:p>
        </p:txBody>
      </p:sp>
      <p:sp>
        <p:nvSpPr>
          <p:cNvPr id="9" name="PlaceHolder 8"/>
          <p:cNvSpPr>
            <a:spLocks noGrp="1"/>
          </p:cNvSpPr>
          <p:nvPr>
            <p:ph type="dt" idx="12"/>
          </p:nvPr>
        </p:nvSpPr>
        <p:spPr/>
        <p:txBody>
          <a:bodyPr/>
          <a:lstStyle/>
          <a:p>
            <a:endParaRPr/>
          </a:p>
        </p:txBody>
      </p:sp>
    </p:spTree>
    <p:extLst>
      <p:ext uri="{BB962C8B-B14F-4D97-AF65-F5344CB8AC3E}">
        <p14:creationId xmlns:p14="http://schemas.microsoft.com/office/powerpoint/2010/main" val="300537391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77"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es-CL" sz="4400" b="0" strike="noStrike" spc="-1">
              <a:latin typeface="Arial"/>
            </a:endParaRPr>
          </a:p>
        </p:txBody>
      </p:sp>
      <p:sp>
        <p:nvSpPr>
          <p:cNvPr id="178" name="PlaceHolder 2"/>
          <p:cNvSpPr>
            <a:spLocks noGrp="1"/>
          </p:cNvSpPr>
          <p:nvPr>
            <p:ph/>
          </p:nvPr>
        </p:nvSpPr>
        <p:spPr>
          <a:xfrm>
            <a:off x="609480" y="1604520"/>
            <a:ext cx="3533040" cy="1896840"/>
          </a:xfrm>
          <a:prstGeom prst="rect">
            <a:avLst/>
          </a:prstGeom>
          <a:noFill/>
          <a:ln w="0">
            <a:noFill/>
          </a:ln>
        </p:spPr>
        <p:txBody>
          <a:bodyPr lIns="0" tIns="0" rIns="0" bIns="0" anchor="t">
            <a:normAutofit/>
          </a:bodyPr>
          <a:lstStyle/>
          <a:p>
            <a:pPr indent="0">
              <a:spcBef>
                <a:spcPts val="1417"/>
              </a:spcBef>
              <a:buNone/>
            </a:pPr>
            <a:endParaRPr lang="es-CL" sz="3200" b="0" strike="noStrike" spc="-1">
              <a:latin typeface="Arial"/>
            </a:endParaRPr>
          </a:p>
        </p:txBody>
      </p:sp>
      <p:sp>
        <p:nvSpPr>
          <p:cNvPr id="179" name="PlaceHolder 3"/>
          <p:cNvSpPr>
            <a:spLocks noGrp="1"/>
          </p:cNvSpPr>
          <p:nvPr>
            <p:ph/>
          </p:nvPr>
        </p:nvSpPr>
        <p:spPr>
          <a:xfrm>
            <a:off x="4319640" y="1604520"/>
            <a:ext cx="3533040" cy="1896840"/>
          </a:xfrm>
          <a:prstGeom prst="rect">
            <a:avLst/>
          </a:prstGeom>
          <a:noFill/>
          <a:ln w="0">
            <a:noFill/>
          </a:ln>
        </p:spPr>
        <p:txBody>
          <a:bodyPr lIns="0" tIns="0" rIns="0" bIns="0" anchor="t">
            <a:normAutofit/>
          </a:bodyPr>
          <a:lstStyle/>
          <a:p>
            <a:pPr indent="0">
              <a:spcBef>
                <a:spcPts val="1417"/>
              </a:spcBef>
              <a:buNone/>
            </a:pPr>
            <a:endParaRPr lang="es-CL" sz="3200" b="0" strike="noStrike" spc="-1">
              <a:latin typeface="Arial"/>
            </a:endParaRPr>
          </a:p>
        </p:txBody>
      </p:sp>
      <p:sp>
        <p:nvSpPr>
          <p:cNvPr id="180" name="PlaceHolder 4"/>
          <p:cNvSpPr>
            <a:spLocks noGrp="1"/>
          </p:cNvSpPr>
          <p:nvPr>
            <p:ph/>
          </p:nvPr>
        </p:nvSpPr>
        <p:spPr>
          <a:xfrm>
            <a:off x="8029800" y="1604520"/>
            <a:ext cx="3533040" cy="1896840"/>
          </a:xfrm>
          <a:prstGeom prst="rect">
            <a:avLst/>
          </a:prstGeom>
          <a:noFill/>
          <a:ln w="0">
            <a:noFill/>
          </a:ln>
        </p:spPr>
        <p:txBody>
          <a:bodyPr lIns="0" tIns="0" rIns="0" bIns="0" anchor="t">
            <a:normAutofit/>
          </a:bodyPr>
          <a:lstStyle/>
          <a:p>
            <a:pPr indent="0">
              <a:spcBef>
                <a:spcPts val="1417"/>
              </a:spcBef>
              <a:buNone/>
            </a:pPr>
            <a:endParaRPr lang="es-CL" sz="3200" b="0" strike="noStrike" spc="-1">
              <a:latin typeface="Arial"/>
            </a:endParaRPr>
          </a:p>
        </p:txBody>
      </p:sp>
      <p:sp>
        <p:nvSpPr>
          <p:cNvPr id="181" name="PlaceHolder 5"/>
          <p:cNvSpPr>
            <a:spLocks noGrp="1"/>
          </p:cNvSpPr>
          <p:nvPr>
            <p:ph/>
          </p:nvPr>
        </p:nvSpPr>
        <p:spPr>
          <a:xfrm>
            <a:off x="609480" y="3682080"/>
            <a:ext cx="3533040" cy="1896840"/>
          </a:xfrm>
          <a:prstGeom prst="rect">
            <a:avLst/>
          </a:prstGeom>
          <a:noFill/>
          <a:ln w="0">
            <a:noFill/>
          </a:ln>
        </p:spPr>
        <p:txBody>
          <a:bodyPr lIns="0" tIns="0" rIns="0" bIns="0" anchor="t">
            <a:normAutofit/>
          </a:bodyPr>
          <a:lstStyle/>
          <a:p>
            <a:pPr indent="0">
              <a:spcBef>
                <a:spcPts val="1417"/>
              </a:spcBef>
              <a:buNone/>
            </a:pPr>
            <a:endParaRPr lang="es-CL" sz="3200" b="0" strike="noStrike" spc="-1">
              <a:latin typeface="Arial"/>
            </a:endParaRPr>
          </a:p>
        </p:txBody>
      </p:sp>
      <p:sp>
        <p:nvSpPr>
          <p:cNvPr id="182" name="PlaceHolder 6"/>
          <p:cNvSpPr>
            <a:spLocks noGrp="1"/>
          </p:cNvSpPr>
          <p:nvPr>
            <p:ph/>
          </p:nvPr>
        </p:nvSpPr>
        <p:spPr>
          <a:xfrm>
            <a:off x="4319640" y="3682080"/>
            <a:ext cx="3533040" cy="1896840"/>
          </a:xfrm>
          <a:prstGeom prst="rect">
            <a:avLst/>
          </a:prstGeom>
          <a:noFill/>
          <a:ln w="0">
            <a:noFill/>
          </a:ln>
        </p:spPr>
        <p:txBody>
          <a:bodyPr lIns="0" tIns="0" rIns="0" bIns="0" anchor="t">
            <a:normAutofit/>
          </a:bodyPr>
          <a:lstStyle/>
          <a:p>
            <a:pPr indent="0">
              <a:spcBef>
                <a:spcPts val="1417"/>
              </a:spcBef>
              <a:buNone/>
            </a:pPr>
            <a:endParaRPr lang="es-CL" sz="3200" b="0" strike="noStrike" spc="-1">
              <a:latin typeface="Arial"/>
            </a:endParaRPr>
          </a:p>
        </p:txBody>
      </p:sp>
      <p:sp>
        <p:nvSpPr>
          <p:cNvPr id="183" name="PlaceHolder 7"/>
          <p:cNvSpPr>
            <a:spLocks noGrp="1"/>
          </p:cNvSpPr>
          <p:nvPr>
            <p:ph/>
          </p:nvPr>
        </p:nvSpPr>
        <p:spPr>
          <a:xfrm>
            <a:off x="8029800" y="3682080"/>
            <a:ext cx="3533040" cy="1896840"/>
          </a:xfrm>
          <a:prstGeom prst="rect">
            <a:avLst/>
          </a:prstGeom>
          <a:noFill/>
          <a:ln w="0">
            <a:noFill/>
          </a:ln>
        </p:spPr>
        <p:txBody>
          <a:bodyPr lIns="0" tIns="0" rIns="0" bIns="0" anchor="t">
            <a:normAutofit/>
          </a:bodyPr>
          <a:lstStyle/>
          <a:p>
            <a:pPr indent="0">
              <a:spcBef>
                <a:spcPts val="1417"/>
              </a:spcBef>
              <a:buNone/>
            </a:pPr>
            <a:endParaRPr lang="es-CL" sz="3200" b="0" strike="noStrike" spc="-1">
              <a:latin typeface="Arial"/>
            </a:endParaRPr>
          </a:p>
        </p:txBody>
      </p:sp>
      <p:sp>
        <p:nvSpPr>
          <p:cNvPr id="9" name="PlaceHolder 8"/>
          <p:cNvSpPr>
            <a:spLocks noGrp="1"/>
          </p:cNvSpPr>
          <p:nvPr>
            <p:ph type="ftr" idx="10"/>
          </p:nvPr>
        </p:nvSpPr>
        <p:spPr/>
        <p:txBody>
          <a:bodyPr/>
          <a:lstStyle/>
          <a:p>
            <a:r>
              <a:t>Footer</a:t>
            </a:r>
          </a:p>
        </p:txBody>
      </p:sp>
      <p:sp>
        <p:nvSpPr>
          <p:cNvPr id="10" name="PlaceHolder 9"/>
          <p:cNvSpPr>
            <a:spLocks noGrp="1"/>
          </p:cNvSpPr>
          <p:nvPr>
            <p:ph type="sldNum" idx="11"/>
          </p:nvPr>
        </p:nvSpPr>
        <p:spPr/>
        <p:txBody>
          <a:bodyPr/>
          <a:lstStyle/>
          <a:p>
            <a:fld id="{282586C0-7B99-4C0F-8BD8-95644D6F0910}" type="slidenum">
              <a:t>‹Nº›</a:t>
            </a:fld>
            <a:endParaRPr/>
          </a:p>
        </p:txBody>
      </p:sp>
      <p:sp>
        <p:nvSpPr>
          <p:cNvPr id="11" name="PlaceHolder 10"/>
          <p:cNvSpPr>
            <a:spLocks noGrp="1"/>
          </p:cNvSpPr>
          <p:nvPr>
            <p:ph type="dt" idx="12"/>
          </p:nvPr>
        </p:nvSpPr>
        <p:spPr/>
        <p:txBody>
          <a:bodyPr/>
          <a:lstStyle/>
          <a:p>
            <a:endParaRPr/>
          </a:p>
        </p:txBody>
      </p:sp>
    </p:spTree>
    <p:extLst>
      <p:ext uri="{BB962C8B-B14F-4D97-AF65-F5344CB8AC3E}">
        <p14:creationId xmlns:p14="http://schemas.microsoft.com/office/powerpoint/2010/main" val="30821949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67C6C01-36A2-6D49-8967-33924C76FC24}"/>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fecha 2">
            <a:extLst>
              <a:ext uri="{FF2B5EF4-FFF2-40B4-BE49-F238E27FC236}">
                <a16:creationId xmlns:a16="http://schemas.microsoft.com/office/drawing/2014/main" id="{66ED8868-4511-7D4F-BDDC-F86C56721C9B}"/>
              </a:ext>
            </a:extLst>
          </p:cNvPr>
          <p:cNvSpPr>
            <a:spLocks noGrp="1"/>
          </p:cNvSpPr>
          <p:nvPr>
            <p:ph type="dt" sz="half" idx="10"/>
          </p:nvPr>
        </p:nvSpPr>
        <p:spPr/>
        <p:txBody>
          <a:bodyPr/>
          <a:lstStyle/>
          <a:p>
            <a:fld id="{0424C172-2FDB-4B49-A8A6-2262EA94D009}" type="datetimeFigureOut">
              <a:rPr lang="es-CL" smtClean="0"/>
              <a:t>11-12-2025</a:t>
            </a:fld>
            <a:endParaRPr lang="es-CL"/>
          </a:p>
        </p:txBody>
      </p:sp>
      <p:sp>
        <p:nvSpPr>
          <p:cNvPr id="4" name="Marcador de pie de página 3">
            <a:extLst>
              <a:ext uri="{FF2B5EF4-FFF2-40B4-BE49-F238E27FC236}">
                <a16:creationId xmlns:a16="http://schemas.microsoft.com/office/drawing/2014/main" id="{401D8BED-B170-614A-A1CA-85C497080425}"/>
              </a:ext>
            </a:extLst>
          </p:cNvPr>
          <p:cNvSpPr>
            <a:spLocks noGrp="1"/>
          </p:cNvSpPr>
          <p:nvPr>
            <p:ph type="ftr" sz="quarter" idx="11"/>
          </p:nvPr>
        </p:nvSpPr>
        <p:spPr/>
        <p:txBody>
          <a:bodyPr/>
          <a:lstStyle/>
          <a:p>
            <a:endParaRPr lang="es-CL"/>
          </a:p>
        </p:txBody>
      </p:sp>
      <p:sp>
        <p:nvSpPr>
          <p:cNvPr id="5" name="Marcador de número de diapositiva 4">
            <a:extLst>
              <a:ext uri="{FF2B5EF4-FFF2-40B4-BE49-F238E27FC236}">
                <a16:creationId xmlns:a16="http://schemas.microsoft.com/office/drawing/2014/main" id="{248BE682-8A25-024E-B649-E7D3B2665AA7}"/>
              </a:ext>
            </a:extLst>
          </p:cNvPr>
          <p:cNvSpPr>
            <a:spLocks noGrp="1"/>
          </p:cNvSpPr>
          <p:nvPr>
            <p:ph type="sldNum" sz="quarter" idx="12"/>
          </p:nvPr>
        </p:nvSpPr>
        <p:spPr/>
        <p:txBody>
          <a:bodyPr/>
          <a:lstStyle/>
          <a:p>
            <a:fld id="{5FBF5435-AFB5-4743-B67C-E79D93D2E04B}" type="slidenum">
              <a:rPr lang="es-CL" smtClean="0"/>
              <a:t>‹Nº›</a:t>
            </a:fld>
            <a:endParaRPr lang="es-CL"/>
          </a:p>
        </p:txBody>
      </p:sp>
    </p:spTree>
    <p:extLst>
      <p:ext uri="{BB962C8B-B14F-4D97-AF65-F5344CB8AC3E}">
        <p14:creationId xmlns:p14="http://schemas.microsoft.com/office/powerpoint/2010/main" val="12896529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94E31AD0-A137-DB48-B504-C799082EAD00}"/>
              </a:ext>
            </a:extLst>
          </p:cNvPr>
          <p:cNvSpPr>
            <a:spLocks noGrp="1"/>
          </p:cNvSpPr>
          <p:nvPr>
            <p:ph type="dt" sz="half" idx="10"/>
          </p:nvPr>
        </p:nvSpPr>
        <p:spPr/>
        <p:txBody>
          <a:bodyPr/>
          <a:lstStyle/>
          <a:p>
            <a:fld id="{0424C172-2FDB-4B49-A8A6-2262EA94D009}" type="datetimeFigureOut">
              <a:rPr lang="es-CL" smtClean="0"/>
              <a:t>11-12-2025</a:t>
            </a:fld>
            <a:endParaRPr lang="es-CL"/>
          </a:p>
        </p:txBody>
      </p:sp>
      <p:sp>
        <p:nvSpPr>
          <p:cNvPr id="3" name="Marcador de pie de página 2">
            <a:extLst>
              <a:ext uri="{FF2B5EF4-FFF2-40B4-BE49-F238E27FC236}">
                <a16:creationId xmlns:a16="http://schemas.microsoft.com/office/drawing/2014/main" id="{FA01C1FD-F0E5-4541-BBC3-2A8C9101A04F}"/>
              </a:ext>
            </a:extLst>
          </p:cNvPr>
          <p:cNvSpPr>
            <a:spLocks noGrp="1"/>
          </p:cNvSpPr>
          <p:nvPr>
            <p:ph type="ftr" sz="quarter" idx="11"/>
          </p:nvPr>
        </p:nvSpPr>
        <p:spPr/>
        <p:txBody>
          <a:bodyPr/>
          <a:lstStyle/>
          <a:p>
            <a:endParaRPr lang="es-CL"/>
          </a:p>
        </p:txBody>
      </p:sp>
      <p:sp>
        <p:nvSpPr>
          <p:cNvPr id="4" name="Marcador de número de diapositiva 3">
            <a:extLst>
              <a:ext uri="{FF2B5EF4-FFF2-40B4-BE49-F238E27FC236}">
                <a16:creationId xmlns:a16="http://schemas.microsoft.com/office/drawing/2014/main" id="{C778A66C-D39F-CC40-809A-A159AAB56844}"/>
              </a:ext>
            </a:extLst>
          </p:cNvPr>
          <p:cNvSpPr>
            <a:spLocks noGrp="1"/>
          </p:cNvSpPr>
          <p:nvPr>
            <p:ph type="sldNum" sz="quarter" idx="12"/>
          </p:nvPr>
        </p:nvSpPr>
        <p:spPr/>
        <p:txBody>
          <a:bodyPr/>
          <a:lstStyle/>
          <a:p>
            <a:fld id="{5FBF5435-AFB5-4743-B67C-E79D93D2E04B}" type="slidenum">
              <a:rPr lang="es-CL" smtClean="0"/>
              <a:t>‹Nº›</a:t>
            </a:fld>
            <a:endParaRPr lang="es-CL"/>
          </a:p>
        </p:txBody>
      </p:sp>
    </p:spTree>
    <p:extLst>
      <p:ext uri="{BB962C8B-B14F-4D97-AF65-F5344CB8AC3E}">
        <p14:creationId xmlns:p14="http://schemas.microsoft.com/office/powerpoint/2010/main" val="14407068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7BF9BC0-F070-AF41-88CC-54DC4ADFA61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6ACA87CC-4FC1-A24B-BB97-E1A20236E13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es-ES"/>
              <a:t>Editar los estilos de texto del patrón
Segundo nivel
Tercer nivel
Cuarto nivel
Quinto nivel</a:t>
            </a:r>
            <a:endParaRPr lang="es-CL"/>
          </a:p>
        </p:txBody>
      </p:sp>
      <p:sp>
        <p:nvSpPr>
          <p:cNvPr id="4" name="Marcador de texto 3">
            <a:extLst>
              <a:ext uri="{FF2B5EF4-FFF2-40B4-BE49-F238E27FC236}">
                <a16:creationId xmlns:a16="http://schemas.microsoft.com/office/drawing/2014/main" id="{D674A13B-0E16-DB4E-BE00-4C5DA1F4C6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s-ES"/>
              <a:t>Editar los estilos de texto del patrón
Segundo nivel
Tercer nivel
Cuarto nivel
Quinto nivel</a:t>
            </a:r>
            <a:endParaRPr lang="es-CL"/>
          </a:p>
        </p:txBody>
      </p:sp>
      <p:sp>
        <p:nvSpPr>
          <p:cNvPr id="5" name="Marcador de fecha 4">
            <a:extLst>
              <a:ext uri="{FF2B5EF4-FFF2-40B4-BE49-F238E27FC236}">
                <a16:creationId xmlns:a16="http://schemas.microsoft.com/office/drawing/2014/main" id="{812F1462-A276-D149-94BF-1E6DB409E6E7}"/>
              </a:ext>
            </a:extLst>
          </p:cNvPr>
          <p:cNvSpPr>
            <a:spLocks noGrp="1"/>
          </p:cNvSpPr>
          <p:nvPr>
            <p:ph type="dt" sz="half" idx="10"/>
          </p:nvPr>
        </p:nvSpPr>
        <p:spPr/>
        <p:txBody>
          <a:bodyPr/>
          <a:lstStyle/>
          <a:p>
            <a:fld id="{0424C172-2FDB-4B49-A8A6-2262EA94D009}" type="datetimeFigureOut">
              <a:rPr lang="es-CL" smtClean="0"/>
              <a:t>11-12-2025</a:t>
            </a:fld>
            <a:endParaRPr lang="es-CL"/>
          </a:p>
        </p:txBody>
      </p:sp>
      <p:sp>
        <p:nvSpPr>
          <p:cNvPr id="6" name="Marcador de pie de página 5">
            <a:extLst>
              <a:ext uri="{FF2B5EF4-FFF2-40B4-BE49-F238E27FC236}">
                <a16:creationId xmlns:a16="http://schemas.microsoft.com/office/drawing/2014/main" id="{F1F58CF5-92A8-4343-B878-A82AE53821B5}"/>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CAC3BC7C-0658-814D-ADD1-A52E0F8C00BE}"/>
              </a:ext>
            </a:extLst>
          </p:cNvPr>
          <p:cNvSpPr>
            <a:spLocks noGrp="1"/>
          </p:cNvSpPr>
          <p:nvPr>
            <p:ph type="sldNum" sz="quarter" idx="12"/>
          </p:nvPr>
        </p:nvSpPr>
        <p:spPr/>
        <p:txBody>
          <a:bodyPr/>
          <a:lstStyle/>
          <a:p>
            <a:fld id="{5FBF5435-AFB5-4743-B67C-E79D93D2E04B}" type="slidenum">
              <a:rPr lang="es-CL" smtClean="0"/>
              <a:t>‹Nº›</a:t>
            </a:fld>
            <a:endParaRPr lang="es-CL"/>
          </a:p>
        </p:txBody>
      </p:sp>
    </p:spTree>
    <p:extLst>
      <p:ext uri="{BB962C8B-B14F-4D97-AF65-F5344CB8AC3E}">
        <p14:creationId xmlns:p14="http://schemas.microsoft.com/office/powerpoint/2010/main" val="8645770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30D5F31-4355-E945-89B3-A58F26017DA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L"/>
          </a:p>
        </p:txBody>
      </p:sp>
      <p:sp>
        <p:nvSpPr>
          <p:cNvPr id="3" name="Marcador de posición de imagen 2">
            <a:extLst>
              <a:ext uri="{FF2B5EF4-FFF2-40B4-BE49-F238E27FC236}">
                <a16:creationId xmlns:a16="http://schemas.microsoft.com/office/drawing/2014/main" id="{9419026D-790E-864E-906E-006A2ABE20F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L"/>
          </a:p>
        </p:txBody>
      </p:sp>
      <p:sp>
        <p:nvSpPr>
          <p:cNvPr id="4" name="Marcador de texto 3">
            <a:extLst>
              <a:ext uri="{FF2B5EF4-FFF2-40B4-BE49-F238E27FC236}">
                <a16:creationId xmlns:a16="http://schemas.microsoft.com/office/drawing/2014/main" id="{7FF46922-CE5C-F34A-8062-0A5E009E1E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s-ES"/>
              <a:t>Editar los estilos de texto del patrón
Segundo nivel
Tercer nivel
Cuarto nivel
Quinto nivel</a:t>
            </a:r>
            <a:endParaRPr lang="es-CL"/>
          </a:p>
        </p:txBody>
      </p:sp>
      <p:sp>
        <p:nvSpPr>
          <p:cNvPr id="5" name="Marcador de fecha 4">
            <a:extLst>
              <a:ext uri="{FF2B5EF4-FFF2-40B4-BE49-F238E27FC236}">
                <a16:creationId xmlns:a16="http://schemas.microsoft.com/office/drawing/2014/main" id="{1A937D43-EAFC-5F40-A11D-DED510B7CB68}"/>
              </a:ext>
            </a:extLst>
          </p:cNvPr>
          <p:cNvSpPr>
            <a:spLocks noGrp="1"/>
          </p:cNvSpPr>
          <p:nvPr>
            <p:ph type="dt" sz="half" idx="10"/>
          </p:nvPr>
        </p:nvSpPr>
        <p:spPr/>
        <p:txBody>
          <a:bodyPr/>
          <a:lstStyle/>
          <a:p>
            <a:fld id="{0424C172-2FDB-4B49-A8A6-2262EA94D009}" type="datetimeFigureOut">
              <a:rPr lang="es-CL" smtClean="0"/>
              <a:t>11-12-2025</a:t>
            </a:fld>
            <a:endParaRPr lang="es-CL"/>
          </a:p>
        </p:txBody>
      </p:sp>
      <p:sp>
        <p:nvSpPr>
          <p:cNvPr id="6" name="Marcador de pie de página 5">
            <a:extLst>
              <a:ext uri="{FF2B5EF4-FFF2-40B4-BE49-F238E27FC236}">
                <a16:creationId xmlns:a16="http://schemas.microsoft.com/office/drawing/2014/main" id="{E7251E15-B4BE-024A-8579-AF3FE4B544D6}"/>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EB397949-C364-E34F-ABA8-7CFBDADC6077}"/>
              </a:ext>
            </a:extLst>
          </p:cNvPr>
          <p:cNvSpPr>
            <a:spLocks noGrp="1"/>
          </p:cNvSpPr>
          <p:nvPr>
            <p:ph type="sldNum" sz="quarter" idx="12"/>
          </p:nvPr>
        </p:nvSpPr>
        <p:spPr/>
        <p:txBody>
          <a:bodyPr/>
          <a:lstStyle/>
          <a:p>
            <a:fld id="{5FBF5435-AFB5-4743-B67C-E79D93D2E04B}" type="slidenum">
              <a:rPr lang="es-CL" smtClean="0"/>
              <a:t>‹Nº›</a:t>
            </a:fld>
            <a:endParaRPr lang="es-CL"/>
          </a:p>
        </p:txBody>
      </p:sp>
    </p:spTree>
    <p:extLst>
      <p:ext uri="{BB962C8B-B14F-4D97-AF65-F5344CB8AC3E}">
        <p14:creationId xmlns:p14="http://schemas.microsoft.com/office/powerpoint/2010/main" val="11905949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theme" Target="../theme/theme2.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3.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theme" Target="../theme/theme4.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A3D2125A-DF90-DA44-9287-1F7C515C0C0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8DCF9CB6-410B-F34D-9E33-987BA366B25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es-ES"/>
              <a:t>Editar los estilos de texto del patrón
Segundo nivel
Tercer nivel
Cuarto nivel
Quinto nivel</a:t>
            </a:r>
            <a:endParaRPr lang="es-CL"/>
          </a:p>
        </p:txBody>
      </p:sp>
      <p:sp>
        <p:nvSpPr>
          <p:cNvPr id="4" name="Marcador de fecha 3">
            <a:extLst>
              <a:ext uri="{FF2B5EF4-FFF2-40B4-BE49-F238E27FC236}">
                <a16:creationId xmlns:a16="http://schemas.microsoft.com/office/drawing/2014/main" id="{A363F6FD-3634-F942-8205-DDAFF7CF56A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24C172-2FDB-4B49-A8A6-2262EA94D009}" type="datetimeFigureOut">
              <a:rPr lang="es-CL" smtClean="0"/>
              <a:t>11-12-2025</a:t>
            </a:fld>
            <a:endParaRPr lang="es-CL"/>
          </a:p>
        </p:txBody>
      </p:sp>
      <p:sp>
        <p:nvSpPr>
          <p:cNvPr id="5" name="Marcador de pie de página 4">
            <a:extLst>
              <a:ext uri="{FF2B5EF4-FFF2-40B4-BE49-F238E27FC236}">
                <a16:creationId xmlns:a16="http://schemas.microsoft.com/office/drawing/2014/main" id="{ABC67B61-1B9D-8049-B79E-8AB967CE3AD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L"/>
          </a:p>
        </p:txBody>
      </p:sp>
      <p:sp>
        <p:nvSpPr>
          <p:cNvPr id="6" name="Marcador de número de diapositiva 5">
            <a:extLst>
              <a:ext uri="{FF2B5EF4-FFF2-40B4-BE49-F238E27FC236}">
                <a16:creationId xmlns:a16="http://schemas.microsoft.com/office/drawing/2014/main" id="{75964907-5899-5C4D-80B1-1DA678C65B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BF5435-AFB5-4743-B67C-E79D93D2E04B}" type="slidenum">
              <a:rPr lang="es-CL" smtClean="0"/>
              <a:t>‹Nº›</a:t>
            </a:fld>
            <a:endParaRPr lang="es-CL"/>
          </a:p>
        </p:txBody>
      </p:sp>
    </p:spTree>
    <p:extLst>
      <p:ext uri="{BB962C8B-B14F-4D97-AF65-F5344CB8AC3E}">
        <p14:creationId xmlns:p14="http://schemas.microsoft.com/office/powerpoint/2010/main" val="1731963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 id="2147483664" r:id="rId14"/>
    <p:sldLayoutId id="2147483665"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s-ES"/>
              <a:t>Haga clic para modificar el estilo de título del patrón</a:t>
            </a:r>
            <a:endParaRPr lang="en-US"/>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BFED0103-9D5E-4FE7-B1D8-A5B2E6A64A10}" type="datetime1">
              <a:rPr lang="es-ES" smtClean="0"/>
              <a:t>11/12/2025</a:t>
            </a:fld>
            <a:endParaRPr lang="es-ES"/>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s-ES"/>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91CD1542-FB8D-4FC7-9B6A-A0AEF95FDBA8}" type="slidenum">
              <a:rPr lang="es-ES" smtClean="0"/>
              <a:t>‹Nº›</a:t>
            </a:fld>
            <a:endParaRPr lang="es-ES"/>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s-ES"/>
          </a:p>
        </p:txBody>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s-ES"/>
          </a:p>
        </p:txBody>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s-ES"/>
          </a:p>
        </p:txBody>
      </p:sp>
    </p:spTree>
    <p:extLst>
      <p:ext uri="{BB962C8B-B14F-4D97-AF65-F5344CB8AC3E}">
        <p14:creationId xmlns:p14="http://schemas.microsoft.com/office/powerpoint/2010/main" val="716219623"/>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91" r:id="rId13"/>
    <p:sldLayoutId id="2147483692" r:id="rId14"/>
  </p:sldLayoutIdLst>
  <mc:AlternateContent xmlns:mc="http://schemas.openxmlformats.org/markup-compatibility/2006" xmlns:p14="http://schemas.microsoft.com/office/powerpoint/2010/main">
    <mc:Choice Requires="p14">
      <p:transition p14:dur="350">
        <p:fade thruBlk="1"/>
      </p:transition>
    </mc:Choice>
    <mc:Fallback xmlns="">
      <p:transition>
        <p:fade thruBlk="1"/>
      </p:transition>
    </mc:Fallback>
  </mc:AlternateContent>
  <p:hf hdr="0" ftr="0" dt="0"/>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s-ES"/>
              <a:t>Haga clic para modificar el estilo de título del patrón</a:t>
            </a:r>
            <a:endParaRPr lang="en-US"/>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4B9E59B0-45F5-47C7-9C2B-95D62AEE2DC6}" type="datetime1">
              <a:rPr lang="es-ES" smtClean="0"/>
              <a:t>11/12/2025</a:t>
            </a:fld>
            <a:endParaRPr lang="es-ES"/>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s-ES"/>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91CD1542-FB8D-4FC7-9B6A-A0AEF95FDBA8}" type="slidenum">
              <a:rPr lang="es-ES" smtClean="0"/>
              <a:t>‹Nº›</a:t>
            </a:fld>
            <a:endParaRPr lang="es-ES"/>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s-ES"/>
          </a:p>
        </p:txBody>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s-ES"/>
          </a:p>
        </p:txBody>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s-ES"/>
          </a:p>
        </p:txBody>
      </p:sp>
    </p:spTree>
    <p:extLst>
      <p:ext uri="{BB962C8B-B14F-4D97-AF65-F5344CB8AC3E}">
        <p14:creationId xmlns:p14="http://schemas.microsoft.com/office/powerpoint/2010/main" val="1449024761"/>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mc:AlternateContent xmlns:mc="http://schemas.openxmlformats.org/markup-compatibility/2006" xmlns:p14="http://schemas.microsoft.com/office/powerpoint/2010/main">
    <mc:Choice Requires="p14">
      <p:transition p14:dur="350">
        <p:fade thruBlk="1"/>
      </p:transition>
    </mc:Choice>
    <mc:Fallback xmlns="">
      <p:transition>
        <p:fade thruBlk="1"/>
      </p:transition>
    </mc:Fallback>
  </mc:AlternateContent>
  <p:hf hdr="0" ftr="0" dt="0"/>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7" name="Rectangle 8"/>
          <p:cNvSpPr/>
          <p:nvPr/>
        </p:nvSpPr>
        <p:spPr>
          <a:xfrm>
            <a:off x="446400" y="457200"/>
            <a:ext cx="3702240" cy="93960"/>
          </a:xfrm>
          <a:prstGeom prst="rect">
            <a:avLst/>
          </a:prstGeom>
          <a:solidFill>
            <a:schemeClr val="accent1"/>
          </a:solidFill>
          <a:ln>
            <a:noFill/>
          </a:ln>
          <a:effectLst>
            <a:outerShdw blurRad="38160" dist="25560" dir="5400000" rotWithShape="0">
              <a:srgbClr val="000000">
                <a:alpha val="55000"/>
              </a:srgbClr>
            </a:outerShdw>
          </a:effectLst>
        </p:spPr>
        <p:style>
          <a:lnRef idx="1">
            <a:schemeClr val="accent1"/>
          </a:lnRef>
          <a:fillRef idx="3">
            <a:schemeClr val="accent1"/>
          </a:fillRef>
          <a:effectRef idx="2">
            <a:schemeClr val="accent1"/>
          </a:effectRef>
          <a:fontRef idx="minor"/>
        </p:style>
        <p:txBody>
          <a:bodyPr/>
          <a:lstStyle/>
          <a:p>
            <a:endParaRPr lang="es-ES"/>
          </a:p>
        </p:txBody>
      </p:sp>
      <p:sp>
        <p:nvSpPr>
          <p:cNvPr id="138" name="Rectangle 9"/>
          <p:cNvSpPr/>
          <p:nvPr/>
        </p:nvSpPr>
        <p:spPr>
          <a:xfrm>
            <a:off x="8042040" y="453600"/>
            <a:ext cx="3702240" cy="97560"/>
          </a:xfrm>
          <a:prstGeom prst="rect">
            <a:avLst/>
          </a:prstGeom>
          <a:solidFill>
            <a:schemeClr val="accent4"/>
          </a:solidFill>
          <a:ln>
            <a:noFill/>
          </a:ln>
          <a:effectLst>
            <a:outerShdw blurRad="38160" dist="25560" dir="5400000" rotWithShape="0">
              <a:srgbClr val="000000">
                <a:alpha val="55000"/>
              </a:srgbClr>
            </a:outerShdw>
          </a:effectLst>
        </p:spPr>
        <p:style>
          <a:lnRef idx="1">
            <a:schemeClr val="accent1"/>
          </a:lnRef>
          <a:fillRef idx="3">
            <a:schemeClr val="accent1"/>
          </a:fillRef>
          <a:effectRef idx="2">
            <a:schemeClr val="accent1"/>
          </a:effectRef>
          <a:fontRef idx="minor"/>
        </p:style>
        <p:txBody>
          <a:bodyPr/>
          <a:lstStyle/>
          <a:p>
            <a:endParaRPr lang="es-ES"/>
          </a:p>
        </p:txBody>
      </p:sp>
      <p:sp>
        <p:nvSpPr>
          <p:cNvPr id="139" name="Rectangle 10"/>
          <p:cNvSpPr/>
          <p:nvPr/>
        </p:nvSpPr>
        <p:spPr>
          <a:xfrm>
            <a:off x="4241880" y="457200"/>
            <a:ext cx="3702240" cy="90360"/>
          </a:xfrm>
          <a:prstGeom prst="rect">
            <a:avLst/>
          </a:prstGeom>
          <a:solidFill>
            <a:schemeClr val="accent2"/>
          </a:solidFill>
          <a:ln>
            <a:noFill/>
          </a:ln>
          <a:effectLst>
            <a:outerShdw blurRad="38160" dist="25560" dir="5400000" rotWithShape="0">
              <a:srgbClr val="000000">
                <a:alpha val="55000"/>
              </a:srgbClr>
            </a:outerShdw>
          </a:effectLst>
        </p:spPr>
        <p:style>
          <a:lnRef idx="1">
            <a:schemeClr val="accent1"/>
          </a:lnRef>
          <a:fillRef idx="3">
            <a:schemeClr val="accent1"/>
          </a:fillRef>
          <a:effectRef idx="2">
            <a:schemeClr val="accent1"/>
          </a:effectRef>
          <a:fontRef idx="minor"/>
        </p:style>
        <p:txBody>
          <a:bodyPr/>
          <a:lstStyle/>
          <a:p>
            <a:endParaRPr lang="es-ES"/>
          </a:p>
        </p:txBody>
      </p:sp>
      <p:sp>
        <p:nvSpPr>
          <p:cNvPr id="140" name="Rectangle 6"/>
          <p:cNvSpPr/>
          <p:nvPr/>
        </p:nvSpPr>
        <p:spPr>
          <a:xfrm>
            <a:off x="440280" y="6465960"/>
            <a:ext cx="11308320" cy="256320"/>
          </a:xfrm>
          <a:prstGeom prst="rect">
            <a:avLst/>
          </a:prstGeom>
          <a:solidFill>
            <a:schemeClr val="accent1"/>
          </a:solidFill>
          <a:ln>
            <a:noFill/>
          </a:ln>
          <a:effectLst>
            <a:outerShdw blurRad="38160" dist="25560" dir="5400000" rotWithShape="0">
              <a:srgbClr val="000000">
                <a:alpha val="55000"/>
              </a:srgbClr>
            </a:outerShdw>
          </a:effectLst>
        </p:spPr>
        <p:style>
          <a:lnRef idx="1">
            <a:schemeClr val="accent1"/>
          </a:lnRef>
          <a:fillRef idx="3">
            <a:schemeClr val="accent1"/>
          </a:fillRef>
          <a:effectRef idx="2">
            <a:schemeClr val="accent1"/>
          </a:effectRef>
          <a:fontRef idx="minor"/>
        </p:style>
        <p:txBody>
          <a:bodyPr/>
          <a:lstStyle/>
          <a:p>
            <a:endParaRPr lang="es-ES"/>
          </a:p>
        </p:txBody>
      </p:sp>
      <p:sp>
        <p:nvSpPr>
          <p:cNvPr id="141" name="Rectangle 6"/>
          <p:cNvSpPr/>
          <p:nvPr/>
        </p:nvSpPr>
        <p:spPr>
          <a:xfrm>
            <a:off x="440280" y="614520"/>
            <a:ext cx="11308320" cy="700200"/>
          </a:xfrm>
          <a:prstGeom prst="rect">
            <a:avLst/>
          </a:prstGeom>
          <a:solidFill>
            <a:schemeClr val="accent1"/>
          </a:solidFill>
          <a:ln>
            <a:noFill/>
          </a:ln>
          <a:effectLst>
            <a:outerShdw blurRad="38160" dist="25560" dir="5400000" rotWithShape="0">
              <a:srgbClr val="000000">
                <a:alpha val="55000"/>
              </a:srgbClr>
            </a:outerShdw>
          </a:effectLst>
        </p:spPr>
        <p:style>
          <a:lnRef idx="1">
            <a:schemeClr val="accent1"/>
          </a:lnRef>
          <a:fillRef idx="3">
            <a:schemeClr val="accent1"/>
          </a:fillRef>
          <a:effectRef idx="2">
            <a:schemeClr val="accent1"/>
          </a:effectRef>
          <a:fontRef idx="minor"/>
        </p:style>
        <p:txBody>
          <a:bodyPr/>
          <a:lstStyle/>
          <a:p>
            <a:endParaRPr lang="es-ES"/>
          </a:p>
        </p:txBody>
      </p:sp>
      <p:pic>
        <p:nvPicPr>
          <p:cNvPr id="142" name="Imagen 7"/>
          <p:cNvPicPr/>
          <p:nvPr/>
        </p:nvPicPr>
        <p:blipFill>
          <a:blip r:embed="rId14"/>
          <a:stretch/>
        </p:blipFill>
        <p:spPr>
          <a:xfrm>
            <a:off x="440280" y="120960"/>
            <a:ext cx="1080000" cy="298080"/>
          </a:xfrm>
          <a:prstGeom prst="rect">
            <a:avLst/>
          </a:prstGeom>
          <a:ln w="0">
            <a:noFill/>
          </a:ln>
        </p:spPr>
      </p:pic>
      <p:sp>
        <p:nvSpPr>
          <p:cNvPr id="143" name="PlaceHolder 1"/>
          <p:cNvSpPr>
            <a:spLocks noGrp="1"/>
          </p:cNvSpPr>
          <p:nvPr>
            <p:ph type="ftr" idx="10"/>
          </p:nvPr>
        </p:nvSpPr>
        <p:spPr>
          <a:xfrm>
            <a:off x="550080" y="6307560"/>
            <a:ext cx="6915960" cy="363960"/>
          </a:xfrm>
          <a:prstGeom prst="rect">
            <a:avLst/>
          </a:prstGeom>
          <a:noFill/>
          <a:ln w="0">
            <a:noFill/>
          </a:ln>
        </p:spPr>
        <p:txBody>
          <a:bodyPr lIns="90000" tIns="45000" rIns="90000" bIns="45000" anchor="ctr">
            <a:noAutofit/>
          </a:bodyPr>
          <a:lstStyle>
            <a:lvl1pPr indent="0" algn="ctr">
              <a:lnSpc>
                <a:spcPct val="100000"/>
              </a:lnSpc>
              <a:buNone/>
              <a:tabLst>
                <a:tab pos="0" algn="l"/>
              </a:tabLst>
              <a:defRPr lang="es-CL" sz="1400" b="0" strike="noStrike" spc="-1">
                <a:latin typeface="Times New Roman"/>
              </a:defRPr>
            </a:lvl1pPr>
          </a:lstStyle>
          <a:p>
            <a:pPr indent="0" algn="ctr">
              <a:lnSpc>
                <a:spcPct val="100000"/>
              </a:lnSpc>
              <a:buNone/>
              <a:tabLst>
                <a:tab pos="0" algn="l"/>
              </a:tabLst>
            </a:pPr>
            <a:r>
              <a:rPr lang="es-CL" sz="1400" b="0" strike="noStrike" spc="-1">
                <a:latin typeface="Times New Roman"/>
              </a:rPr>
              <a:t>&lt;pie de página&gt;</a:t>
            </a:r>
          </a:p>
        </p:txBody>
      </p:sp>
      <p:sp>
        <p:nvSpPr>
          <p:cNvPr id="144" name="PlaceHolder 2"/>
          <p:cNvSpPr>
            <a:spLocks noGrp="1"/>
          </p:cNvSpPr>
          <p:nvPr>
            <p:ph type="sldNum" idx="11"/>
          </p:nvPr>
        </p:nvSpPr>
        <p:spPr>
          <a:xfrm>
            <a:off x="10558440" y="6307560"/>
            <a:ext cx="1051560" cy="363960"/>
          </a:xfrm>
          <a:prstGeom prst="rect">
            <a:avLst/>
          </a:prstGeom>
          <a:noFill/>
          <a:ln w="0">
            <a:noFill/>
          </a:ln>
        </p:spPr>
        <p:txBody>
          <a:bodyPr lIns="90000" tIns="45000" rIns="90000" bIns="45000" anchor="ctr">
            <a:noAutofit/>
          </a:bodyPr>
          <a:lstStyle>
            <a:lvl1pPr indent="0" algn="r">
              <a:lnSpc>
                <a:spcPct val="100000"/>
              </a:lnSpc>
              <a:buNone/>
              <a:tabLst>
                <a:tab pos="0" algn="l"/>
              </a:tabLst>
              <a:defRPr lang="es-CL" sz="900" b="0" strike="noStrike" spc="-1">
                <a:solidFill>
                  <a:schemeClr val="accent2"/>
                </a:solidFill>
                <a:latin typeface="Gill Sans MT"/>
              </a:defRPr>
            </a:lvl1pPr>
          </a:lstStyle>
          <a:p>
            <a:pPr indent="0" algn="r">
              <a:lnSpc>
                <a:spcPct val="100000"/>
              </a:lnSpc>
              <a:buNone/>
              <a:tabLst>
                <a:tab pos="0" algn="l"/>
              </a:tabLst>
            </a:pPr>
            <a:fld id="{58AFCBFB-F540-41BE-9895-02F5D72D8F31}" type="slidenum">
              <a:rPr lang="es-CL" sz="900" b="0" strike="noStrike" spc="-1">
                <a:solidFill>
                  <a:schemeClr val="accent2"/>
                </a:solidFill>
                <a:latin typeface="Gill Sans MT"/>
              </a:rPr>
              <a:t>‹Nº›</a:t>
            </a:fld>
            <a:endParaRPr lang="es-CL" sz="900" b="0" strike="noStrike" spc="-1">
              <a:latin typeface="Times New Roman"/>
            </a:endParaRPr>
          </a:p>
        </p:txBody>
      </p:sp>
      <p:sp>
        <p:nvSpPr>
          <p:cNvPr id="145" name="PlaceHolder 3"/>
          <p:cNvSpPr>
            <a:spLocks noGrp="1"/>
          </p:cNvSpPr>
          <p:nvPr>
            <p:ph type="dt" idx="12"/>
          </p:nvPr>
        </p:nvSpPr>
        <p:spPr>
          <a:xfrm>
            <a:off x="7606080" y="6307560"/>
            <a:ext cx="2843640" cy="363960"/>
          </a:xfrm>
          <a:prstGeom prst="rect">
            <a:avLst/>
          </a:prstGeom>
          <a:noFill/>
          <a:ln w="0">
            <a:noFill/>
          </a:ln>
        </p:spPr>
        <p:txBody>
          <a:bodyPr lIns="90000" tIns="45000" rIns="90000" bIns="45000" anchor="ctr">
            <a:noAutofit/>
          </a:bodyPr>
          <a:lstStyle>
            <a:lvl1pPr indent="0">
              <a:buNone/>
              <a:defRPr lang="es-CL" sz="1400" b="0" strike="noStrike" spc="-1">
                <a:latin typeface="Times New Roman"/>
              </a:defRPr>
            </a:lvl1pPr>
          </a:lstStyle>
          <a:p>
            <a:pPr indent="0">
              <a:buNone/>
            </a:pPr>
            <a:r>
              <a:rPr lang="es-CL" sz="1400" b="0" strike="noStrike" spc="-1">
                <a:latin typeface="Times New Roman"/>
              </a:rPr>
              <a:t>&lt;fecha/hora&gt;</a:t>
            </a:r>
          </a:p>
        </p:txBody>
      </p:sp>
      <p:sp>
        <p:nvSpPr>
          <p:cNvPr id="146" name="PlaceHolder 4"/>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r>
              <a:rPr lang="es-CL" sz="4400" b="0" strike="noStrike" spc="-1">
                <a:latin typeface="Arial"/>
              </a:rPr>
              <a:t>Pulse para editar el formato del texto de título</a:t>
            </a:r>
          </a:p>
        </p:txBody>
      </p:sp>
      <p:sp>
        <p:nvSpPr>
          <p:cNvPr id="147" name="PlaceHolder 5"/>
          <p:cNvSpPr>
            <a:spLocks noGrp="1"/>
          </p:cNvSpPr>
          <p:nvPr>
            <p:ph type="body"/>
          </p:nvPr>
        </p:nvSpPr>
        <p:spPr>
          <a:xfrm>
            <a:off x="609480" y="1604520"/>
            <a:ext cx="10972440" cy="397728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es-CL" sz="3200" b="0" strike="noStrike" spc="-1">
                <a:latin typeface="Arial"/>
              </a:rPr>
              <a:t>Pulse para editar el formato de texto del esquema</a:t>
            </a:r>
          </a:p>
          <a:p>
            <a:pPr marL="864000" lvl="1" indent="-324000">
              <a:spcBef>
                <a:spcPts val="1134"/>
              </a:spcBef>
              <a:buClr>
                <a:srgbClr val="000000"/>
              </a:buClr>
              <a:buSzPct val="75000"/>
              <a:buFont typeface="Symbol" charset="2"/>
              <a:buChar char=""/>
            </a:pPr>
            <a:r>
              <a:rPr lang="es-CL" sz="2800" b="0" strike="noStrike" spc="-1">
                <a:latin typeface="Arial"/>
              </a:rPr>
              <a:t>Segundo nivel del esquema</a:t>
            </a:r>
          </a:p>
          <a:p>
            <a:pPr marL="1296000" lvl="2" indent="-288000">
              <a:spcBef>
                <a:spcPts val="850"/>
              </a:spcBef>
              <a:buClr>
                <a:srgbClr val="000000"/>
              </a:buClr>
              <a:buSzPct val="45000"/>
              <a:buFont typeface="Wingdings" charset="2"/>
              <a:buChar char=""/>
            </a:pPr>
            <a:r>
              <a:rPr lang="es-CL" sz="2400" b="0" strike="noStrike" spc="-1">
                <a:latin typeface="Arial"/>
              </a:rPr>
              <a:t>Tercer nivel del esquema</a:t>
            </a:r>
          </a:p>
          <a:p>
            <a:pPr marL="1728000" lvl="3" indent="-216000">
              <a:spcBef>
                <a:spcPts val="567"/>
              </a:spcBef>
              <a:buClr>
                <a:srgbClr val="000000"/>
              </a:buClr>
              <a:buSzPct val="75000"/>
              <a:buFont typeface="Symbol" charset="2"/>
              <a:buChar char=""/>
            </a:pPr>
            <a:r>
              <a:rPr lang="es-CL" sz="2000" b="0" strike="noStrike" spc="-1">
                <a:latin typeface="Arial"/>
              </a:rPr>
              <a:t>Cuarto nivel del esquema</a:t>
            </a:r>
          </a:p>
          <a:p>
            <a:pPr marL="2160000" lvl="4" indent="-216000">
              <a:spcBef>
                <a:spcPts val="283"/>
              </a:spcBef>
              <a:buClr>
                <a:srgbClr val="000000"/>
              </a:buClr>
              <a:buSzPct val="45000"/>
              <a:buFont typeface="Wingdings" charset="2"/>
              <a:buChar char=""/>
            </a:pPr>
            <a:r>
              <a:rPr lang="es-CL" sz="2000" b="0" strike="noStrike" spc="-1">
                <a:latin typeface="Arial"/>
              </a:rPr>
              <a:t>Quinto nivel del esquema</a:t>
            </a:r>
          </a:p>
          <a:p>
            <a:pPr marL="2592000" lvl="5" indent="-216000">
              <a:spcBef>
                <a:spcPts val="283"/>
              </a:spcBef>
              <a:buClr>
                <a:srgbClr val="000000"/>
              </a:buClr>
              <a:buSzPct val="45000"/>
              <a:buFont typeface="Wingdings" charset="2"/>
              <a:buChar char=""/>
            </a:pPr>
            <a:r>
              <a:rPr lang="es-CL" sz="2000" b="0" strike="noStrike" spc="-1">
                <a:latin typeface="Arial"/>
              </a:rPr>
              <a:t>Sexto nivel del esquema</a:t>
            </a:r>
          </a:p>
          <a:p>
            <a:pPr marL="3024000" lvl="6" indent="-216000">
              <a:spcBef>
                <a:spcPts val="283"/>
              </a:spcBef>
              <a:buClr>
                <a:srgbClr val="000000"/>
              </a:buClr>
              <a:buSzPct val="45000"/>
              <a:buFont typeface="Wingdings" charset="2"/>
              <a:buChar char=""/>
            </a:pPr>
            <a:r>
              <a:rPr lang="es-CL" sz="2000" b="0" strike="noStrike" spc="-1">
                <a:latin typeface="Arial"/>
              </a:rPr>
              <a:t>Séptimo nivel del esquema</a:t>
            </a:r>
          </a:p>
        </p:txBody>
      </p:sp>
    </p:spTree>
    <p:extLst>
      <p:ext uri="{BB962C8B-B14F-4D97-AF65-F5344CB8AC3E}">
        <p14:creationId xmlns:p14="http://schemas.microsoft.com/office/powerpoint/2010/main" val="4146886016"/>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svg"/><Relationship Id="rId2" Type="http://schemas.openxmlformats.org/officeDocument/2006/relationships/notesSlide" Target="../notesSlides/notesSlide9.xml"/><Relationship Id="rId1" Type="http://schemas.openxmlformats.org/officeDocument/2006/relationships/slideLayout" Target="../slideLayouts/slideLayout22.xml"/><Relationship Id="rId6" Type="http://schemas.openxmlformats.org/officeDocument/2006/relationships/image" Target="../media/image10.png"/><Relationship Id="rId5" Type="http://schemas.openxmlformats.org/officeDocument/2006/relationships/image" Target="../media/image31.png"/><Relationship Id="rId4" Type="http://schemas.openxmlformats.org/officeDocument/2006/relationships/image" Target="../media/image8.sv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6.xml"/><Relationship Id="rId1" Type="http://schemas.openxmlformats.org/officeDocument/2006/relationships/themeOverride" Target="../theme/themeOverride1.xml"/><Relationship Id="rId5" Type="http://schemas.openxmlformats.org/officeDocument/2006/relationships/image" Target="../media/image14.pn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1.xml"/></Relationships>
</file>

<file path=ppt/slides/_rels/slide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1.xml"/></Relationships>
</file>

<file path=ppt/slides/_rels/slide17.xml.rels><?xml version="1.0" encoding="UTF-8" standalone="yes"?>
<Relationships xmlns="http://schemas.openxmlformats.org/package/2006/relationships"><Relationship Id="rId2" Type="http://schemas.openxmlformats.org/officeDocument/2006/relationships/image" Target="../media/image610.png"/><Relationship Id="rId1" Type="http://schemas.openxmlformats.org/officeDocument/2006/relationships/slideLayout" Target="../slideLayouts/slideLayout31.xml"/></Relationships>
</file>

<file path=ppt/slides/_rels/slide1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9.xml"/><Relationship Id="rId5" Type="http://schemas.openxmlformats.org/officeDocument/2006/relationships/image" Target="../media/image17.jp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slide" Target="slide31.xml"/><Relationship Id="rId2" Type="http://schemas.openxmlformats.org/officeDocument/2006/relationships/notesSlide" Target="../notesSlides/notesSlide22.xml"/><Relationship Id="rId1" Type="http://schemas.openxmlformats.org/officeDocument/2006/relationships/slideLayout" Target="../slideLayouts/slideLayout13.xml"/><Relationship Id="rId6" Type="http://schemas.openxmlformats.org/officeDocument/2006/relationships/image" Target="../media/image20.png"/><Relationship Id="rId5" Type="http://schemas.openxmlformats.org/officeDocument/2006/relationships/slide" Target="slide22.xml"/><Relationship Id="rId4" Type="http://schemas.openxmlformats.org/officeDocument/2006/relationships/slide" Target="slide26.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2.xml"/><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4.xml"/><Relationship Id="rId1" Type="http://schemas.openxmlformats.org/officeDocument/2006/relationships/slideLayout" Target="../slideLayouts/slideLayout12.xml"/><Relationship Id="rId5" Type="http://schemas.openxmlformats.org/officeDocument/2006/relationships/image" Target="../media/image30.png"/><Relationship Id="rId4" Type="http://schemas.openxmlformats.org/officeDocument/2006/relationships/image" Target="../media/image29.png"/></Relationships>
</file>

<file path=ppt/slides/_rels/slide3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8.xml"/></Relationships>
</file>

<file path=ppt/slides/_rels/slide4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6.xml"/><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8.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2.xml"/></Relationships>
</file>

<file path=ppt/slides/_rels/slide6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16.png"/><Relationship Id="rId7" Type="http://schemas.openxmlformats.org/officeDocument/2006/relationships/image" Target="../media/image40.svg"/><Relationship Id="rId2" Type="http://schemas.openxmlformats.org/officeDocument/2006/relationships/notesSlide" Target="../notesSlides/notesSlide55.xml"/><Relationship Id="rId1" Type="http://schemas.openxmlformats.org/officeDocument/2006/relationships/slideLayout" Target="../slideLayouts/slideLayout13.xml"/><Relationship Id="rId6" Type="http://schemas.openxmlformats.org/officeDocument/2006/relationships/image" Target="../media/image39.png"/><Relationship Id="rId5" Type="http://schemas.openxmlformats.org/officeDocument/2006/relationships/image" Target="../media/image38.svg"/><Relationship Id="rId4" Type="http://schemas.openxmlformats.org/officeDocument/2006/relationships/image" Target="../media/image37.png"/><Relationship Id="rId9" Type="http://schemas.openxmlformats.org/officeDocument/2006/relationships/image" Target="../media/image42.sv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2.xml"/><Relationship Id="rId4" Type="http://schemas.openxmlformats.org/officeDocument/2006/relationships/image" Target="../media/image8.sv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svg"/><Relationship Id="rId2" Type="http://schemas.openxmlformats.org/officeDocument/2006/relationships/notesSlide" Target="../notesSlides/notesSlide8.xml"/><Relationship Id="rId1" Type="http://schemas.openxmlformats.org/officeDocument/2006/relationships/slideLayout" Target="../slideLayouts/slideLayout2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svg"/></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p:cNvSpPr txBox="1">
            <a:spLocks/>
          </p:cNvSpPr>
          <p:nvPr/>
        </p:nvSpPr>
        <p:spPr>
          <a:xfrm>
            <a:off x="5857874" y="1189335"/>
            <a:ext cx="5894552" cy="1123766"/>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b="0" kern="1200" cap="all">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s-CL" sz="3600" b="0" i="0" u="none" strike="noStrike" kern="1200" cap="none" spc="0" normalizeH="0" baseline="0" noProof="0" dirty="0">
                <a:ln>
                  <a:noFill/>
                </a:ln>
                <a:solidFill>
                  <a:srgbClr val="1A3260"/>
                </a:solidFill>
                <a:effectLst/>
                <a:uLnTx/>
                <a:uFillTx/>
                <a:latin typeface="Gill Sans MT" panose="020B0502020104020203"/>
                <a:ea typeface="+mj-ea"/>
                <a:cs typeface="+mj-cs"/>
              </a:rPr>
              <a:t>Sistema de Libre Competencia en Chile</a:t>
            </a:r>
          </a:p>
        </p:txBody>
      </p:sp>
      <p:sp>
        <p:nvSpPr>
          <p:cNvPr id="8" name="Rectángulo 7">
            <a:extLst>
              <a:ext uri="{FF2B5EF4-FFF2-40B4-BE49-F238E27FC236}">
                <a16:creationId xmlns:a16="http://schemas.microsoft.com/office/drawing/2014/main" id="{4DFE58CA-2D13-4798-9B77-8C1EA703A440}"/>
              </a:ext>
            </a:extLst>
          </p:cNvPr>
          <p:cNvSpPr/>
          <p:nvPr/>
        </p:nvSpPr>
        <p:spPr>
          <a:xfrm>
            <a:off x="9256542" y="4692164"/>
            <a:ext cx="2354268" cy="307777"/>
          </a:xfrm>
          <a:prstGeom prst="rect">
            <a:avLst/>
          </a:prstGeom>
        </p:spPr>
        <p:txBody>
          <a:bodyPr wrap="square" lIns="91440" tIns="45720" rIns="91440" bIns="45720" anchor="t">
            <a:spAutoFit/>
          </a:bodyPr>
          <a:lstStyle/>
          <a:p>
            <a:pPr marL="305435" marR="0" lvl="2" indent="0" algn="r" defTabSz="457200" rtl="0" eaLnBrk="1" fontAlgn="auto" latinLnBrk="0" hangingPunct="1">
              <a:lnSpc>
                <a:spcPct val="100000"/>
              </a:lnSpc>
              <a:spcBef>
                <a:spcPts val="0"/>
              </a:spcBef>
              <a:spcAft>
                <a:spcPts val="600"/>
              </a:spcAft>
              <a:buClr>
                <a:srgbClr val="4590B8"/>
              </a:buClr>
              <a:buSzPct val="92000"/>
              <a:buFontTx/>
              <a:buNone/>
              <a:tabLst/>
              <a:defRPr/>
            </a:pPr>
            <a:r>
              <a:rPr kumimoji="0" lang="es-MX" sz="1400" b="0" i="0" u="none" strike="noStrike" kern="1200" cap="none" spc="0" normalizeH="0" baseline="0" noProof="0" dirty="0">
                <a:ln>
                  <a:noFill/>
                </a:ln>
                <a:solidFill>
                  <a:srgbClr val="1A3260"/>
                </a:solidFill>
                <a:effectLst/>
                <a:uLnTx/>
                <a:uFillTx/>
                <a:latin typeface="Gill Sans MT" panose="020B0502020104020203"/>
                <a:ea typeface="+mn-ea"/>
                <a:cs typeface="+mn-cs"/>
              </a:rPr>
              <a:t>Noviembre 2024</a:t>
            </a:r>
            <a:endParaRPr kumimoji="0" lang="es-MX" sz="1800" b="0" i="0" u="none" strike="noStrike" kern="1200" cap="none" spc="0" normalizeH="0" baseline="0" noProof="0" dirty="0">
              <a:ln>
                <a:noFill/>
              </a:ln>
              <a:solidFill>
                <a:prstClr val="black"/>
              </a:solidFill>
              <a:effectLst/>
              <a:uLnTx/>
              <a:uFillTx/>
              <a:latin typeface="Gill Sans MT" panose="020B0502020104020203"/>
              <a:ea typeface="+mn-ea"/>
              <a:cs typeface="+mn-cs"/>
            </a:endParaRPr>
          </a:p>
        </p:txBody>
      </p:sp>
      <p:sp>
        <p:nvSpPr>
          <p:cNvPr id="6" name="Título 1">
            <a:extLst>
              <a:ext uri="{FF2B5EF4-FFF2-40B4-BE49-F238E27FC236}">
                <a16:creationId xmlns:a16="http://schemas.microsoft.com/office/drawing/2014/main" id="{8ECBDBD8-DACC-DC40-8625-B2980B2DDDD2}"/>
              </a:ext>
            </a:extLst>
          </p:cNvPr>
          <p:cNvSpPr txBox="1">
            <a:spLocks/>
          </p:cNvSpPr>
          <p:nvPr/>
        </p:nvSpPr>
        <p:spPr>
          <a:xfrm>
            <a:off x="6248402" y="4130281"/>
            <a:ext cx="5433459" cy="1123766"/>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b="0" kern="1200" cap="all">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r>
              <a:rPr kumimoji="0" lang="es-MX" sz="1600" b="0" i="0" u="none" strike="noStrike" kern="1200" cap="all" spc="0" normalizeH="0" baseline="0" noProof="0" dirty="0">
                <a:ln>
                  <a:noFill/>
                </a:ln>
                <a:solidFill>
                  <a:srgbClr val="1A3260"/>
                </a:solidFill>
                <a:effectLst/>
                <a:uLnTx/>
                <a:uFillTx/>
                <a:latin typeface="Gill Sans MT" panose="020B0502020104020203"/>
                <a:ea typeface="+mj-ea"/>
                <a:cs typeface="+mj-cs"/>
              </a:rPr>
              <a:t>Facultad de ciencias sociales y economía</a:t>
            </a:r>
            <a:endParaRPr kumimoji="0" lang="es-CL" sz="2400" b="0" i="0" u="none" strike="noStrike" kern="1200" cap="all" spc="0" normalizeH="0" baseline="0" noProof="0" dirty="0">
              <a:ln>
                <a:noFill/>
              </a:ln>
              <a:solidFill>
                <a:srgbClr val="1A3260"/>
              </a:solidFill>
              <a:effectLst/>
              <a:uLnTx/>
              <a:uFillTx/>
              <a:latin typeface="Gill Sans MT" panose="020B0502020104020203"/>
              <a:ea typeface="+mj-ea"/>
              <a:cs typeface="+mj-cs"/>
            </a:endParaRPr>
          </a:p>
        </p:txBody>
      </p:sp>
      <p:sp>
        <p:nvSpPr>
          <p:cNvPr id="2" name="Marcador de número de diapositiva 1">
            <a:extLst>
              <a:ext uri="{FF2B5EF4-FFF2-40B4-BE49-F238E27FC236}">
                <a16:creationId xmlns:a16="http://schemas.microsoft.com/office/drawing/2014/main" id="{DE1307D3-45B4-6D28-7959-503A9321EA6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CD1542-FB8D-4FC7-9B6A-A0AEF95FDBA8}" type="slidenum">
              <a:rPr kumimoji="0" lang="es-ES" sz="900" b="0" i="0" u="none" strike="noStrike" kern="1200" cap="none" spc="0" normalizeH="0" baseline="0" noProof="0" smtClean="0">
                <a:ln>
                  <a:noFill/>
                </a:ln>
                <a:solidFill>
                  <a:srgbClr val="1A3260">
                    <a:lumMod val="75000"/>
                    <a:lumOff val="25000"/>
                  </a:srgbClr>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s-ES" sz="900" b="0" i="0" u="none" strike="noStrike" kern="1200" cap="none" spc="0" normalizeH="0" baseline="0" noProof="0">
              <a:ln>
                <a:noFill/>
              </a:ln>
              <a:solidFill>
                <a:srgbClr val="1A3260">
                  <a:lumMod val="75000"/>
                  <a:lumOff val="25000"/>
                </a:srgbClr>
              </a:solidFill>
              <a:effectLst/>
              <a:uLnTx/>
              <a:uFillTx/>
              <a:latin typeface="Gill Sans MT" panose="020B0502020104020203"/>
              <a:ea typeface="+mn-ea"/>
              <a:cs typeface="+mn-cs"/>
            </a:endParaRPr>
          </a:p>
        </p:txBody>
      </p:sp>
      <p:pic>
        <p:nvPicPr>
          <p:cNvPr id="13" name="Imagen 12" descr="Imagen que contiene grande, lado, azul, firmar&#10;&#10;Descripción generada automáticamente">
            <a:extLst>
              <a:ext uri="{FF2B5EF4-FFF2-40B4-BE49-F238E27FC236}">
                <a16:creationId xmlns:a16="http://schemas.microsoft.com/office/drawing/2014/main" id="{32A9A614-201E-429D-0FB6-0CF0BA5CD5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53105" y="784715"/>
            <a:ext cx="4127349" cy="4127349"/>
          </a:xfrm>
          <a:prstGeom prst="ellipse">
            <a:avLst/>
          </a:prstGeom>
        </p:spPr>
      </p:pic>
      <p:pic>
        <p:nvPicPr>
          <p:cNvPr id="3" name="Picture 2" descr="Declaración sobre incendio en la Facultad de Ciencias de la Salud del  Campus San Miguel - Universidad Católica del Maule">
            <a:extLst>
              <a:ext uri="{FF2B5EF4-FFF2-40B4-BE49-F238E27FC236}">
                <a16:creationId xmlns:a16="http://schemas.microsoft.com/office/drawing/2014/main" id="{F11FFB6B-332C-F732-A998-3DD2193F26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9574" y="562660"/>
            <a:ext cx="1813531" cy="626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63560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177695-2FD2-FD9D-4F33-454F008059D4}"/>
            </a:ext>
          </a:extLst>
        </p:cNvPr>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30A91011-AC0C-E381-545A-F4D1EE5301E0}"/>
              </a:ext>
            </a:extLst>
          </p:cNvPr>
          <p:cNvSpPr>
            <a:spLocks noGrp="1"/>
          </p:cNvSpPr>
          <p:nvPr>
            <p:ph type="sldNum" sz="quarter" idx="12"/>
          </p:nvPr>
        </p:nvSpPr>
        <p:spPr>
          <a:xfrm>
            <a:off x="10558300" y="5956137"/>
            <a:ext cx="1052510" cy="365125"/>
          </a:xfrm>
        </p:spPr>
        <p:txBody>
          <a:bodyPr vert="horz" lIns="91440" tIns="45720" rIns="91440" bIns="45720" rtlCol="0" anchor="ctr">
            <a:normAutofit/>
          </a:bodyPr>
          <a:lstStyle/>
          <a:p>
            <a:fld id="{91CD1542-FB8D-4FC7-9B6A-A0AEF95FDBA8}" type="slidenum">
              <a:rPr lang="en-US" smtClean="0"/>
              <a:pPr/>
              <a:t>10</a:t>
            </a:fld>
            <a:endParaRPr lang="en-US"/>
          </a:p>
        </p:txBody>
      </p:sp>
      <p:sp>
        <p:nvSpPr>
          <p:cNvPr id="2" name="Título 1">
            <a:extLst>
              <a:ext uri="{FF2B5EF4-FFF2-40B4-BE49-F238E27FC236}">
                <a16:creationId xmlns:a16="http://schemas.microsoft.com/office/drawing/2014/main" id="{87246351-7E7D-68C7-B4E4-ABE60C1D2995}"/>
              </a:ext>
            </a:extLst>
          </p:cNvPr>
          <p:cNvSpPr>
            <a:spLocks noGrp="1"/>
          </p:cNvSpPr>
          <p:nvPr>
            <p:ph type="title" idx="4294967295"/>
          </p:nvPr>
        </p:nvSpPr>
        <p:spPr>
          <a:xfrm>
            <a:off x="580860" y="485001"/>
            <a:ext cx="11029950" cy="1014413"/>
          </a:xfrm>
        </p:spPr>
        <p:txBody>
          <a:bodyPr vert="horz" lIns="91440" tIns="45720" rIns="91440" bIns="45720" rtlCol="0" anchor="b">
            <a:normAutofit/>
          </a:bodyPr>
          <a:lstStyle/>
          <a:p>
            <a:pPr algn="just"/>
            <a:r>
              <a:rPr lang="es-CL" dirty="0">
                <a:solidFill>
                  <a:schemeClr val="accent1"/>
                </a:solidFill>
              </a:rPr>
              <a:t>¿Por qué competir?</a:t>
            </a:r>
            <a:endParaRPr lang="es-CL" dirty="0">
              <a:solidFill>
                <a:srgbClr val="FFFEFF"/>
              </a:solidFill>
            </a:endParaRPr>
          </a:p>
        </p:txBody>
      </p:sp>
      <p:cxnSp>
        <p:nvCxnSpPr>
          <p:cNvPr id="5" name="Conector recto 4">
            <a:extLst>
              <a:ext uri="{FF2B5EF4-FFF2-40B4-BE49-F238E27FC236}">
                <a16:creationId xmlns:a16="http://schemas.microsoft.com/office/drawing/2014/main" id="{648352B2-A0C9-964C-F989-B639B987A596}"/>
              </a:ext>
            </a:extLst>
          </p:cNvPr>
          <p:cNvCxnSpPr>
            <a:cxnSpLocks/>
          </p:cNvCxnSpPr>
          <p:nvPr/>
        </p:nvCxnSpPr>
        <p:spPr>
          <a:xfrm>
            <a:off x="5884753" y="2091350"/>
            <a:ext cx="0" cy="4293286"/>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 name="CuadroTexto 2">
            <a:extLst>
              <a:ext uri="{FF2B5EF4-FFF2-40B4-BE49-F238E27FC236}">
                <a16:creationId xmlns:a16="http://schemas.microsoft.com/office/drawing/2014/main" id="{304E1A19-6D2C-CA63-F8CE-885037F22D4B}"/>
              </a:ext>
            </a:extLst>
          </p:cNvPr>
          <p:cNvSpPr txBox="1"/>
          <p:nvPr/>
        </p:nvSpPr>
        <p:spPr>
          <a:xfrm>
            <a:off x="389105" y="2247089"/>
            <a:ext cx="5262663" cy="2585323"/>
          </a:xfrm>
          <a:prstGeom prst="rect">
            <a:avLst/>
          </a:prstGeom>
          <a:noFill/>
        </p:spPr>
        <p:txBody>
          <a:bodyPr wrap="square" rtlCol="0">
            <a:spAutoFit/>
          </a:bodyPr>
          <a:lstStyle/>
          <a:p>
            <a:pPr marL="285750" indent="-285750">
              <a:buFont typeface="Arial" panose="020B0604020202020204" pitchFamily="34" charset="0"/>
              <a:buChar char="•"/>
            </a:pPr>
            <a:r>
              <a:rPr lang="es-MX" sz="2400" dirty="0">
                <a:solidFill>
                  <a:srgbClr val="FF0000"/>
                </a:solidFill>
              </a:rPr>
              <a:t>¿Es bueno que haya muchas empresas?</a:t>
            </a:r>
          </a:p>
          <a:p>
            <a:pPr marL="285750" indent="-285750">
              <a:buFont typeface="Arial" panose="020B0604020202020204" pitchFamily="34" charset="0"/>
              <a:buChar char="•"/>
            </a:pPr>
            <a:endParaRPr lang="es-MX" sz="2400" dirty="0">
              <a:solidFill>
                <a:srgbClr val="FF0000"/>
              </a:solidFill>
            </a:endParaRPr>
          </a:p>
          <a:p>
            <a:pPr marL="285750" indent="-285750">
              <a:buFont typeface="Arial" panose="020B0604020202020204" pitchFamily="34" charset="0"/>
              <a:buChar char="•"/>
            </a:pPr>
            <a:r>
              <a:rPr lang="es-MX" sz="2400" dirty="0">
                <a:solidFill>
                  <a:srgbClr val="FF0000"/>
                </a:solidFill>
              </a:rPr>
              <a:t>Aumentan los costos de transacción.</a:t>
            </a:r>
          </a:p>
          <a:p>
            <a:pPr marL="285750" indent="-285750">
              <a:buFont typeface="Arial" panose="020B0604020202020204" pitchFamily="34" charset="0"/>
              <a:buChar char="•"/>
            </a:pPr>
            <a:endParaRPr lang="es-MX" sz="2400" dirty="0">
              <a:solidFill>
                <a:srgbClr val="FF0000"/>
              </a:solidFill>
            </a:endParaRPr>
          </a:p>
          <a:p>
            <a:pPr marL="285750" indent="-285750">
              <a:buFont typeface="Arial" panose="020B0604020202020204" pitchFamily="34" charset="0"/>
              <a:buChar char="•"/>
            </a:pPr>
            <a:r>
              <a:rPr lang="es-MX" sz="2400" dirty="0">
                <a:solidFill>
                  <a:srgbClr val="FF0000"/>
                </a:solidFill>
              </a:rPr>
              <a:t>Cada empresa involucra una serie de costos fijos.</a:t>
            </a:r>
          </a:p>
          <a:p>
            <a:pPr marL="285750" indent="-285750">
              <a:buFont typeface="Arial" panose="020B0604020202020204" pitchFamily="34" charset="0"/>
              <a:buChar char="•"/>
            </a:pPr>
            <a:endParaRPr lang="es-ES" dirty="0"/>
          </a:p>
        </p:txBody>
      </p:sp>
      <p:pic>
        <p:nvPicPr>
          <p:cNvPr id="6" name="Gráfico 5" descr="Junta de directores con relleno sólido">
            <a:extLst>
              <a:ext uri="{FF2B5EF4-FFF2-40B4-BE49-F238E27FC236}">
                <a16:creationId xmlns:a16="http://schemas.microsoft.com/office/drawing/2014/main" id="{2CC2F5F1-1E8E-92F5-051E-137111B1088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563235" y="4783676"/>
            <a:ext cx="1415375" cy="1415375"/>
          </a:xfrm>
          <a:prstGeom prst="rect">
            <a:avLst/>
          </a:prstGeom>
        </p:spPr>
      </p:pic>
      <mc:AlternateContent xmlns:mc="http://schemas.openxmlformats.org/markup-compatibility/2006" xmlns:a14="http://schemas.microsoft.com/office/drawing/2010/main">
        <mc:Choice Requires="a14">
          <p:sp>
            <p:nvSpPr>
              <p:cNvPr id="8" name="CuadroTexto 7">
                <a:extLst>
                  <a:ext uri="{FF2B5EF4-FFF2-40B4-BE49-F238E27FC236}">
                    <a16:creationId xmlns:a16="http://schemas.microsoft.com/office/drawing/2014/main" id="{A40C4221-CAD8-63CC-6881-8EAD44EF8A30}"/>
                  </a:ext>
                </a:extLst>
              </p:cNvPr>
              <p:cNvSpPr txBox="1"/>
              <p:nvPr/>
            </p:nvSpPr>
            <p:spPr>
              <a:xfrm>
                <a:off x="6095835" y="2247089"/>
                <a:ext cx="5262663" cy="2123658"/>
              </a:xfrm>
              <a:prstGeom prst="rect">
                <a:avLst/>
              </a:prstGeom>
              <a:noFill/>
            </p:spPr>
            <p:txBody>
              <a:bodyPr wrap="square" rtlCol="0">
                <a:spAutoFit/>
              </a:bodyPr>
              <a:lstStyle/>
              <a:p>
                <a:pPr marL="285750" indent="-285750">
                  <a:buFont typeface="Arial" panose="020B0604020202020204" pitchFamily="34" charset="0"/>
                  <a:buChar char="•"/>
                </a:pPr>
                <a:r>
                  <a:rPr lang="es-MX" sz="2400" dirty="0"/>
                  <a:t>Ineficiencia asignativa:</a:t>
                </a:r>
              </a:p>
              <a:p>
                <a:pPr marL="742950" lvl="1" indent="-285750">
                  <a:buFont typeface="Arial" panose="020B0604020202020204" pitchFamily="34" charset="0"/>
                  <a:buChar char="•"/>
                </a:pPr>
                <a14:m>
                  <m:oMath xmlns:m="http://schemas.openxmlformats.org/officeDocument/2006/math">
                    <m:r>
                      <a:rPr lang="es-MX" b="0" i="1" smtClean="0">
                        <a:latin typeface="Cambria Math" panose="02040503050406030204" pitchFamily="18" charset="0"/>
                      </a:rPr>
                      <m:t>𝐼𝑚𝑔</m:t>
                    </m:r>
                    <m:d>
                      <m:dPr>
                        <m:ctrlPr>
                          <a:rPr lang="es-MX" b="0" i="1" smtClean="0">
                            <a:latin typeface="Cambria Math" panose="02040503050406030204" pitchFamily="18" charset="0"/>
                          </a:rPr>
                        </m:ctrlPr>
                      </m:dPr>
                      <m:e>
                        <m:r>
                          <a:rPr lang="es-MX" b="0" i="1" smtClean="0">
                            <a:latin typeface="Cambria Math" panose="02040503050406030204" pitchFamily="18" charset="0"/>
                          </a:rPr>
                          <m:t>𝑞</m:t>
                        </m:r>
                      </m:e>
                    </m:d>
                    <m:r>
                      <a:rPr lang="es-MX" b="0" i="1" smtClean="0">
                        <a:latin typeface="Cambria Math" panose="02040503050406030204" pitchFamily="18" charset="0"/>
                      </a:rPr>
                      <m:t>&gt;</m:t>
                    </m:r>
                    <m:r>
                      <a:rPr lang="es-MX" b="0" i="1" smtClean="0">
                        <a:latin typeface="Cambria Math" panose="02040503050406030204" pitchFamily="18" charset="0"/>
                      </a:rPr>
                      <m:t>𝐶𝑚𝑔</m:t>
                    </m:r>
                    <m:d>
                      <m:dPr>
                        <m:ctrlPr>
                          <a:rPr lang="es-MX" b="0" i="1" smtClean="0">
                            <a:latin typeface="Cambria Math" panose="02040503050406030204" pitchFamily="18" charset="0"/>
                          </a:rPr>
                        </m:ctrlPr>
                      </m:dPr>
                      <m:e>
                        <m:r>
                          <a:rPr lang="es-MX" b="0" i="1" smtClean="0">
                            <a:latin typeface="Cambria Math" panose="02040503050406030204" pitchFamily="18" charset="0"/>
                          </a:rPr>
                          <m:t>𝑞</m:t>
                        </m:r>
                      </m:e>
                    </m:d>
                  </m:oMath>
                </a14:m>
                <a:endParaRPr lang="es-MX" dirty="0"/>
              </a:p>
              <a:p>
                <a:pPr marL="285750" indent="-285750">
                  <a:buFont typeface="Arial" panose="020B0604020202020204" pitchFamily="34" charset="0"/>
                  <a:buChar char="•"/>
                </a:pPr>
                <a:endParaRPr lang="es-MX" sz="2400" b="0" dirty="0"/>
              </a:p>
              <a:p>
                <a:pPr marL="285750" indent="-285750">
                  <a:buFont typeface="Arial" panose="020B0604020202020204" pitchFamily="34" charset="0"/>
                  <a:buChar char="•"/>
                </a:pPr>
                <a:r>
                  <a:rPr lang="es-MX" sz="2400" b="0" dirty="0"/>
                  <a:t>Desincentiva la d</a:t>
                </a:r>
                <a:r>
                  <a:rPr lang="es-MX" sz="2400" dirty="0"/>
                  <a:t>iversificación de productos y la innovación.</a:t>
                </a:r>
                <a:endParaRPr lang="es-MX" sz="2400" b="0" dirty="0"/>
              </a:p>
              <a:p>
                <a:pPr marL="742950" lvl="1" indent="-285750">
                  <a:buFont typeface="Arial" panose="020B0604020202020204" pitchFamily="34" charset="0"/>
                  <a:buChar char="•"/>
                </a:pPr>
                <a:endParaRPr lang="es-ES" dirty="0"/>
              </a:p>
            </p:txBody>
          </p:sp>
        </mc:Choice>
        <mc:Fallback xmlns="">
          <p:sp>
            <p:nvSpPr>
              <p:cNvPr id="8" name="CuadroTexto 7">
                <a:extLst>
                  <a:ext uri="{FF2B5EF4-FFF2-40B4-BE49-F238E27FC236}">
                    <a16:creationId xmlns:a16="http://schemas.microsoft.com/office/drawing/2014/main" id="{A40C4221-CAD8-63CC-6881-8EAD44EF8A30}"/>
                  </a:ext>
                </a:extLst>
              </p:cNvPr>
              <p:cNvSpPr txBox="1">
                <a:spLocks noRot="1" noChangeAspect="1" noMove="1" noResize="1" noEditPoints="1" noAdjustHandles="1" noChangeArrowheads="1" noChangeShapeType="1" noTextEdit="1"/>
              </p:cNvSpPr>
              <p:nvPr/>
            </p:nvSpPr>
            <p:spPr>
              <a:xfrm>
                <a:off x="6095835" y="2247089"/>
                <a:ext cx="5262663" cy="2123658"/>
              </a:xfrm>
              <a:prstGeom prst="rect">
                <a:avLst/>
              </a:prstGeom>
              <a:blipFill>
                <a:blip r:embed="rId5"/>
                <a:stretch>
                  <a:fillRect l="-1622" t="-2299"/>
                </a:stretch>
              </a:blipFill>
            </p:spPr>
            <p:txBody>
              <a:bodyPr/>
              <a:lstStyle/>
              <a:p>
                <a:r>
                  <a:rPr lang="es-ES">
                    <a:noFill/>
                  </a:rPr>
                  <a:t> </a:t>
                </a:r>
              </a:p>
            </p:txBody>
          </p:sp>
        </mc:Fallback>
      </mc:AlternateContent>
      <p:pic>
        <p:nvPicPr>
          <p:cNvPr id="9" name="Gráfico 8" descr="Podio con relleno sólido">
            <a:extLst>
              <a:ext uri="{FF2B5EF4-FFF2-40B4-BE49-F238E27FC236}">
                <a16:creationId xmlns:a16="http://schemas.microsoft.com/office/drawing/2014/main" id="{C4E1DE10-F5C0-7021-77F8-68F4F9434E7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778224" y="4832412"/>
            <a:ext cx="1259736" cy="1259736"/>
          </a:xfrm>
          <a:prstGeom prst="rect">
            <a:avLst/>
          </a:prstGeom>
        </p:spPr>
      </p:pic>
    </p:spTree>
    <p:extLst>
      <p:ext uri="{BB962C8B-B14F-4D97-AF65-F5344CB8AC3E}">
        <p14:creationId xmlns:p14="http://schemas.microsoft.com/office/powerpoint/2010/main" val="2290873530"/>
      </p:ext>
    </p:extLst>
  </p:cSld>
  <p:clrMapOvr>
    <a:masterClrMapping/>
  </p:clrMapOvr>
  <mc:AlternateContent xmlns:mc="http://schemas.openxmlformats.org/markup-compatibility/2006" xmlns:p14="http://schemas.microsoft.com/office/powerpoint/2010/main">
    <mc:Choice Requires="p14">
      <p:transition p14:dur="350">
        <p:fade thruBlk="1"/>
      </p:transition>
    </mc:Choice>
    <mc:Fallback xmlns="">
      <p:transition>
        <p:fade thruBlk="1"/>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2B17A3-C249-C65B-196F-81CB0787D854}"/>
            </a:ext>
          </a:extLst>
        </p:cNvPr>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B01AF8EF-64B7-9EAC-BA0A-BB4DE1D07955}"/>
              </a:ext>
            </a:extLst>
          </p:cNvPr>
          <p:cNvSpPr>
            <a:spLocks noGrp="1"/>
          </p:cNvSpPr>
          <p:nvPr>
            <p:ph type="sldNum" sz="quarter" idx="12"/>
          </p:nvPr>
        </p:nvSpPr>
        <p:spPr>
          <a:xfrm>
            <a:off x="10558300" y="5956137"/>
            <a:ext cx="1052510" cy="365125"/>
          </a:xfrm>
        </p:spPr>
        <p:txBody>
          <a:bodyPr vert="horz" lIns="91440" tIns="45720" rIns="91440" bIns="45720" rtlCol="0" anchor="ctr">
            <a:normAutofit/>
          </a:bodyPr>
          <a:lstStyle/>
          <a:p>
            <a:fld id="{91CD1542-FB8D-4FC7-9B6A-A0AEF95FDBA8}" type="slidenum">
              <a:rPr lang="en-US" smtClean="0"/>
              <a:pPr/>
              <a:t>11</a:t>
            </a:fld>
            <a:endParaRPr lang="en-US"/>
          </a:p>
        </p:txBody>
      </p:sp>
      <p:sp>
        <p:nvSpPr>
          <p:cNvPr id="2" name="Título 1">
            <a:extLst>
              <a:ext uri="{FF2B5EF4-FFF2-40B4-BE49-F238E27FC236}">
                <a16:creationId xmlns:a16="http://schemas.microsoft.com/office/drawing/2014/main" id="{A18BD528-AA3B-ABF3-447D-674AFE35D017}"/>
              </a:ext>
            </a:extLst>
          </p:cNvPr>
          <p:cNvSpPr>
            <a:spLocks noGrp="1"/>
          </p:cNvSpPr>
          <p:nvPr>
            <p:ph type="title" idx="4294967295"/>
          </p:nvPr>
        </p:nvSpPr>
        <p:spPr>
          <a:xfrm>
            <a:off x="580860" y="485001"/>
            <a:ext cx="11029950" cy="1014413"/>
          </a:xfrm>
        </p:spPr>
        <p:txBody>
          <a:bodyPr vert="horz" lIns="91440" tIns="45720" rIns="91440" bIns="45720" rtlCol="0" anchor="b">
            <a:normAutofit/>
          </a:bodyPr>
          <a:lstStyle/>
          <a:p>
            <a:pPr algn="just"/>
            <a:r>
              <a:rPr lang="es-CL" dirty="0">
                <a:solidFill>
                  <a:schemeClr val="accent1"/>
                </a:solidFill>
              </a:rPr>
              <a:t>¿Siempre es mejor la competencia</a:t>
            </a:r>
            <a:endParaRPr lang="es-CL" dirty="0">
              <a:solidFill>
                <a:srgbClr val="FFFEFF"/>
              </a:solidFill>
            </a:endParaRPr>
          </a:p>
        </p:txBody>
      </p:sp>
    </p:spTree>
    <p:extLst>
      <p:ext uri="{BB962C8B-B14F-4D97-AF65-F5344CB8AC3E}">
        <p14:creationId xmlns:p14="http://schemas.microsoft.com/office/powerpoint/2010/main" val="2656238202"/>
      </p:ext>
    </p:extLst>
  </p:cSld>
  <p:clrMapOvr>
    <a:masterClrMapping/>
  </p:clrMapOvr>
  <mc:AlternateContent xmlns:mc="http://schemas.openxmlformats.org/markup-compatibility/2006" xmlns:p14="http://schemas.microsoft.com/office/powerpoint/2010/main">
    <mc:Choice Requires="p14">
      <p:transition p14:dur="350">
        <p:fade thruBlk="1"/>
      </p:transition>
    </mc:Choice>
    <mc:Fallback xmlns="">
      <p:transition>
        <p:fade thruBlk="1"/>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059240-3D88-A6B9-9237-169241F1A27A}"/>
            </a:ext>
          </a:extLst>
        </p:cNvPr>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5F7DA4CF-1FF3-8CDE-C57E-8B89060C63B9}"/>
              </a:ext>
            </a:extLst>
          </p:cNvPr>
          <p:cNvSpPr>
            <a:spLocks noGrp="1"/>
          </p:cNvSpPr>
          <p:nvPr>
            <p:ph type="sldNum" sz="quarter" idx="12"/>
          </p:nvPr>
        </p:nvSpPr>
        <p:spPr>
          <a:xfrm>
            <a:off x="10558300" y="5956137"/>
            <a:ext cx="1052510" cy="365125"/>
          </a:xfrm>
        </p:spPr>
        <p:txBody>
          <a:bodyPr vert="horz" lIns="91440" tIns="45720" rIns="91440" bIns="45720" rtlCol="0" anchor="ctr">
            <a:normAutofit/>
          </a:bodyPr>
          <a:lstStyle/>
          <a:p>
            <a:fld id="{91CD1542-FB8D-4FC7-9B6A-A0AEF95FDBA8}" type="slidenum">
              <a:rPr lang="en-US" smtClean="0"/>
              <a:pPr/>
              <a:t>12</a:t>
            </a:fld>
            <a:endParaRPr lang="en-US"/>
          </a:p>
        </p:txBody>
      </p:sp>
      <p:sp>
        <p:nvSpPr>
          <p:cNvPr id="2" name="Título 1">
            <a:extLst>
              <a:ext uri="{FF2B5EF4-FFF2-40B4-BE49-F238E27FC236}">
                <a16:creationId xmlns:a16="http://schemas.microsoft.com/office/drawing/2014/main" id="{256C7B28-A531-131E-4CDC-1585488AC3D6}"/>
              </a:ext>
            </a:extLst>
          </p:cNvPr>
          <p:cNvSpPr>
            <a:spLocks noGrp="1"/>
          </p:cNvSpPr>
          <p:nvPr>
            <p:ph type="title" idx="4294967295"/>
          </p:nvPr>
        </p:nvSpPr>
        <p:spPr>
          <a:xfrm>
            <a:off x="580860" y="485001"/>
            <a:ext cx="11029950" cy="1014413"/>
          </a:xfrm>
        </p:spPr>
        <p:txBody>
          <a:bodyPr vert="horz" lIns="91440" tIns="45720" rIns="91440" bIns="45720" rtlCol="0" anchor="b">
            <a:normAutofit/>
          </a:bodyPr>
          <a:lstStyle/>
          <a:p>
            <a:pPr algn="just"/>
            <a:r>
              <a:rPr lang="es-CL" dirty="0">
                <a:solidFill>
                  <a:schemeClr val="accent1"/>
                </a:solidFill>
              </a:rPr>
              <a:t>¿Siempre es mejor la competencia?</a:t>
            </a:r>
            <a:endParaRPr lang="es-CL" dirty="0">
              <a:solidFill>
                <a:srgbClr val="FFFEFF"/>
              </a:solidFill>
            </a:endParaRPr>
          </a:p>
        </p:txBody>
      </p:sp>
      <p:sp>
        <p:nvSpPr>
          <p:cNvPr id="7" name="CuadroTexto 6">
            <a:extLst>
              <a:ext uri="{FF2B5EF4-FFF2-40B4-BE49-F238E27FC236}">
                <a16:creationId xmlns:a16="http://schemas.microsoft.com/office/drawing/2014/main" id="{33427354-A1C8-01B5-135D-00268E6DC13A}"/>
              </a:ext>
            </a:extLst>
          </p:cNvPr>
          <p:cNvSpPr txBox="1"/>
          <p:nvPr/>
        </p:nvSpPr>
        <p:spPr>
          <a:xfrm>
            <a:off x="389106" y="2247089"/>
            <a:ext cx="5518826" cy="738664"/>
          </a:xfrm>
          <a:prstGeom prst="rect">
            <a:avLst/>
          </a:prstGeom>
          <a:noFill/>
        </p:spPr>
        <p:txBody>
          <a:bodyPr wrap="square" rtlCol="0">
            <a:spAutoFit/>
          </a:bodyPr>
          <a:lstStyle/>
          <a:p>
            <a:pPr marL="285750" indent="-285750">
              <a:buFont typeface="Arial" panose="020B0604020202020204" pitchFamily="34" charset="0"/>
              <a:buChar char="•"/>
            </a:pPr>
            <a:r>
              <a:rPr lang="es-MX" sz="2400" dirty="0">
                <a:solidFill>
                  <a:srgbClr val="FF0000"/>
                </a:solidFill>
              </a:rPr>
              <a:t>Monopolios con discriminación perfecta.</a:t>
            </a:r>
          </a:p>
          <a:p>
            <a:pPr marL="285750" indent="-285750">
              <a:buFont typeface="Arial" panose="020B0604020202020204" pitchFamily="34" charset="0"/>
              <a:buChar char="•"/>
            </a:pPr>
            <a:endParaRPr lang="es-ES" dirty="0"/>
          </a:p>
        </p:txBody>
      </p:sp>
      <p:pic>
        <p:nvPicPr>
          <p:cNvPr id="4098" name="Picture 2" descr="First Degree or Perfect Price Discrimination">
            <a:extLst>
              <a:ext uri="{FF2B5EF4-FFF2-40B4-BE49-F238E27FC236}">
                <a16:creationId xmlns:a16="http://schemas.microsoft.com/office/drawing/2014/main" id="{F464671B-93EE-4A3D-2069-C5E8DF68DA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0655" y="1673797"/>
            <a:ext cx="60960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8374223"/>
      </p:ext>
    </p:extLst>
  </p:cSld>
  <p:clrMapOvr>
    <a:masterClrMapping/>
  </p:clrMapOvr>
  <mc:AlternateContent xmlns:mc="http://schemas.openxmlformats.org/markup-compatibility/2006" xmlns:p14="http://schemas.microsoft.com/office/powerpoint/2010/main">
    <mc:Choice Requires="p14">
      <p:transition p14:dur="350">
        <p:fade thruBlk="1"/>
      </p:transition>
    </mc:Choice>
    <mc:Fallback xmlns="">
      <p:transition>
        <p:fade thruBlk="1"/>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a:extLst>
            <a:ext uri="{FF2B5EF4-FFF2-40B4-BE49-F238E27FC236}">
              <a16:creationId xmlns:a16="http://schemas.microsoft.com/office/drawing/2014/main" id="{39B1259A-BA35-B118-B3E6-73FB0BD725A0}"/>
            </a:ext>
          </a:extLst>
        </p:cNvPr>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23C3E102-4221-4C94-14EC-C848A1317E52}"/>
              </a:ext>
            </a:extLst>
          </p:cNvPr>
          <p:cNvSpPr>
            <a:spLocks noGrp="1"/>
          </p:cNvSpPr>
          <p:nvPr>
            <p:ph type="sldNum" sz="quarter" idx="12"/>
          </p:nvPr>
        </p:nvSpPr>
        <p:spPr/>
        <p:txBody>
          <a:bodyPr vert="horz" lIns="91440" tIns="45720" rIns="91440" bIns="45720" rtlCol="0" anchor="ctr">
            <a:normAutofit/>
          </a:bodyPr>
          <a:lstStyle/>
          <a:p>
            <a:fld id="{91CD1542-FB8D-4FC7-9B6A-A0AEF95FDBA8}" type="slidenum">
              <a:rPr lang="en-US" smtClean="0"/>
              <a:pPr/>
              <a:t>13</a:t>
            </a:fld>
            <a:endParaRPr lang="en-US"/>
          </a:p>
        </p:txBody>
      </p:sp>
      <p:sp>
        <p:nvSpPr>
          <p:cNvPr id="2" name="Título 1">
            <a:extLst>
              <a:ext uri="{FF2B5EF4-FFF2-40B4-BE49-F238E27FC236}">
                <a16:creationId xmlns:a16="http://schemas.microsoft.com/office/drawing/2014/main" id="{A5DA7725-05B6-D025-04FF-062684BFDFA5}"/>
              </a:ext>
            </a:extLst>
          </p:cNvPr>
          <p:cNvSpPr>
            <a:spLocks noGrp="1"/>
          </p:cNvSpPr>
          <p:nvPr>
            <p:ph type="title" idx="4294967295"/>
          </p:nvPr>
        </p:nvSpPr>
        <p:spPr>
          <a:xfrm>
            <a:off x="0" y="485775"/>
            <a:ext cx="11029950" cy="1014413"/>
          </a:xfrm>
        </p:spPr>
        <p:txBody>
          <a:bodyPr vert="horz" lIns="91440" tIns="45720" rIns="91440" bIns="45720" rtlCol="0" anchor="b">
            <a:normAutofit/>
          </a:bodyPr>
          <a:lstStyle/>
          <a:p>
            <a:pPr algn="just"/>
            <a:r>
              <a:rPr lang="es-CL" dirty="0">
                <a:solidFill>
                  <a:schemeClr val="accent1"/>
                </a:solidFill>
              </a:rPr>
              <a:t>¿Siempre es mejor la competencia?</a:t>
            </a:r>
            <a:endParaRPr lang="es-CL" dirty="0">
              <a:solidFill>
                <a:srgbClr val="FFFEFF"/>
              </a:solidFill>
            </a:endParaRPr>
          </a:p>
        </p:txBody>
      </p:sp>
      <mc:AlternateContent xmlns:mc="http://schemas.openxmlformats.org/markup-compatibility/2006" xmlns:a14="http://schemas.microsoft.com/office/drawing/2010/main">
        <mc:Choice Requires="a14">
          <p:sp>
            <p:nvSpPr>
              <p:cNvPr id="7" name="CuadroTexto 6">
                <a:extLst>
                  <a:ext uri="{FF2B5EF4-FFF2-40B4-BE49-F238E27FC236}">
                    <a16:creationId xmlns:a16="http://schemas.microsoft.com/office/drawing/2014/main" id="{4FE2E9BB-8E60-E6D0-38F0-D59A867FB81A}"/>
                  </a:ext>
                </a:extLst>
              </p:cNvPr>
              <p:cNvSpPr txBox="1"/>
              <p:nvPr/>
            </p:nvSpPr>
            <p:spPr>
              <a:xfrm>
                <a:off x="389106" y="2247089"/>
                <a:ext cx="5518826" cy="1846659"/>
              </a:xfrm>
              <a:prstGeom prst="rect">
                <a:avLst/>
              </a:prstGeom>
              <a:noFill/>
            </p:spPr>
            <p:txBody>
              <a:bodyPr wrap="square" rtlCol="0">
                <a:spAutoFit/>
              </a:bodyPr>
              <a:lstStyle/>
              <a:p>
                <a:pPr marL="285750" indent="-285750">
                  <a:buFont typeface="Arial" panose="020B0604020202020204" pitchFamily="34" charset="0"/>
                  <a:buChar char="•"/>
                </a:pPr>
                <a:r>
                  <a:rPr lang="es-MX" sz="2400" dirty="0">
                    <a:solidFill>
                      <a:srgbClr val="FF0000"/>
                    </a:solidFill>
                  </a:rPr>
                  <a:t>Monopolios con discriminación perfecta.</a:t>
                </a:r>
              </a:p>
              <a:p>
                <a:pPr marL="285750" indent="-285750">
                  <a:buFont typeface="Arial" panose="020B0604020202020204" pitchFamily="34" charset="0"/>
                  <a:buChar char="•"/>
                </a:pPr>
                <a:endParaRPr lang="es-MX" sz="2400" dirty="0">
                  <a:solidFill>
                    <a:srgbClr val="FF0000"/>
                  </a:solidFill>
                </a:endParaRPr>
              </a:p>
              <a:p>
                <a:pPr marL="285750" indent="-285750">
                  <a:buFont typeface="Arial" panose="020B0604020202020204" pitchFamily="34" charset="0"/>
                  <a:buChar char="•"/>
                </a:pPr>
                <a:r>
                  <a:rPr lang="es-MX" sz="2400" dirty="0">
                    <a:solidFill>
                      <a:srgbClr val="FF0000"/>
                    </a:solidFill>
                  </a:rPr>
                  <a:t>Economías de escala:</a:t>
                </a:r>
              </a:p>
              <a:p>
                <a:pPr marL="742950" lvl="1" indent="-285750">
                  <a:buFont typeface="Arial" panose="020B0604020202020204" pitchFamily="34" charset="0"/>
                  <a:buChar char="•"/>
                </a:pPr>
                <a14:m>
                  <m:oMath xmlns:m="http://schemas.openxmlformats.org/officeDocument/2006/math">
                    <m:r>
                      <a:rPr lang="es-MX" sz="2400" b="0" i="1" smtClean="0">
                        <a:solidFill>
                          <a:srgbClr val="FF0000"/>
                        </a:solidFill>
                        <a:latin typeface="Cambria Math" panose="02040503050406030204" pitchFamily="18" charset="0"/>
                      </a:rPr>
                      <m:t>𝐶</m:t>
                    </m:r>
                    <m:d>
                      <m:dPr>
                        <m:ctrlPr>
                          <a:rPr lang="es-MX" sz="2400" b="0" i="1" smtClean="0">
                            <a:solidFill>
                              <a:srgbClr val="FF0000"/>
                            </a:solidFill>
                            <a:latin typeface="Cambria Math" panose="02040503050406030204" pitchFamily="18" charset="0"/>
                          </a:rPr>
                        </m:ctrlPr>
                      </m:dPr>
                      <m:e>
                        <m:sSub>
                          <m:sSubPr>
                            <m:ctrlPr>
                              <a:rPr lang="es-MX" sz="2400" b="0" i="1" smtClean="0">
                                <a:solidFill>
                                  <a:srgbClr val="FF0000"/>
                                </a:solidFill>
                                <a:latin typeface="Cambria Math" panose="02040503050406030204" pitchFamily="18" charset="0"/>
                              </a:rPr>
                            </m:ctrlPr>
                          </m:sSubPr>
                          <m:e>
                            <m:r>
                              <a:rPr lang="es-MX" sz="2400" b="0" i="1" smtClean="0">
                                <a:solidFill>
                                  <a:srgbClr val="FF0000"/>
                                </a:solidFill>
                                <a:latin typeface="Cambria Math" panose="02040503050406030204" pitchFamily="18" charset="0"/>
                              </a:rPr>
                              <m:t>𝑞</m:t>
                            </m:r>
                          </m:e>
                          <m:sub>
                            <m:r>
                              <a:rPr lang="es-MX" sz="2400" b="0" i="1" smtClean="0">
                                <a:solidFill>
                                  <a:srgbClr val="FF0000"/>
                                </a:solidFill>
                                <a:latin typeface="Cambria Math" panose="02040503050406030204" pitchFamily="18" charset="0"/>
                              </a:rPr>
                              <m:t>1</m:t>
                            </m:r>
                          </m:sub>
                        </m:sSub>
                        <m:r>
                          <a:rPr lang="es-MX" sz="2400" b="0" i="1" smtClean="0">
                            <a:solidFill>
                              <a:srgbClr val="FF0000"/>
                            </a:solidFill>
                            <a:latin typeface="Cambria Math" panose="02040503050406030204" pitchFamily="18" charset="0"/>
                          </a:rPr>
                          <m:t>+</m:t>
                        </m:r>
                        <m:sSub>
                          <m:sSubPr>
                            <m:ctrlPr>
                              <a:rPr lang="es-MX" sz="2400" b="0" i="1" smtClean="0">
                                <a:solidFill>
                                  <a:srgbClr val="FF0000"/>
                                </a:solidFill>
                                <a:latin typeface="Cambria Math" panose="02040503050406030204" pitchFamily="18" charset="0"/>
                              </a:rPr>
                            </m:ctrlPr>
                          </m:sSubPr>
                          <m:e>
                            <m:r>
                              <a:rPr lang="es-MX" sz="2400" b="0" i="1" smtClean="0">
                                <a:solidFill>
                                  <a:srgbClr val="FF0000"/>
                                </a:solidFill>
                                <a:latin typeface="Cambria Math" panose="02040503050406030204" pitchFamily="18" charset="0"/>
                              </a:rPr>
                              <m:t>𝑞</m:t>
                            </m:r>
                          </m:e>
                          <m:sub>
                            <m:r>
                              <a:rPr lang="es-MX" sz="2400" b="0" i="1" smtClean="0">
                                <a:solidFill>
                                  <a:srgbClr val="FF0000"/>
                                </a:solidFill>
                                <a:latin typeface="Cambria Math" panose="02040503050406030204" pitchFamily="18" charset="0"/>
                              </a:rPr>
                              <m:t>2</m:t>
                            </m:r>
                          </m:sub>
                        </m:sSub>
                      </m:e>
                    </m:d>
                    <m:r>
                      <a:rPr lang="es-MX" sz="2400" b="0" i="1" smtClean="0">
                        <a:solidFill>
                          <a:srgbClr val="FF0000"/>
                        </a:solidFill>
                        <a:latin typeface="Cambria Math" panose="02040503050406030204" pitchFamily="18" charset="0"/>
                      </a:rPr>
                      <m:t>&lt;</m:t>
                    </m:r>
                    <m:r>
                      <a:rPr lang="es-MX" sz="2400" b="0" i="1" smtClean="0">
                        <a:solidFill>
                          <a:srgbClr val="FF0000"/>
                        </a:solidFill>
                        <a:latin typeface="Cambria Math" panose="02040503050406030204" pitchFamily="18" charset="0"/>
                      </a:rPr>
                      <m:t>𝐶</m:t>
                    </m:r>
                    <m:d>
                      <m:dPr>
                        <m:ctrlPr>
                          <a:rPr lang="es-MX" sz="2400" b="0" i="1" smtClean="0">
                            <a:solidFill>
                              <a:srgbClr val="FF0000"/>
                            </a:solidFill>
                            <a:latin typeface="Cambria Math" panose="02040503050406030204" pitchFamily="18" charset="0"/>
                          </a:rPr>
                        </m:ctrlPr>
                      </m:dPr>
                      <m:e>
                        <m:sSub>
                          <m:sSubPr>
                            <m:ctrlPr>
                              <a:rPr lang="es-MX" sz="2400" b="0" i="1" smtClean="0">
                                <a:solidFill>
                                  <a:srgbClr val="FF0000"/>
                                </a:solidFill>
                                <a:latin typeface="Cambria Math" panose="02040503050406030204" pitchFamily="18" charset="0"/>
                              </a:rPr>
                            </m:ctrlPr>
                          </m:sSubPr>
                          <m:e>
                            <m:r>
                              <a:rPr lang="es-MX" sz="2400" b="0" i="1" smtClean="0">
                                <a:solidFill>
                                  <a:srgbClr val="FF0000"/>
                                </a:solidFill>
                                <a:latin typeface="Cambria Math" panose="02040503050406030204" pitchFamily="18" charset="0"/>
                              </a:rPr>
                              <m:t>𝑞</m:t>
                            </m:r>
                          </m:e>
                          <m:sub>
                            <m:r>
                              <a:rPr lang="es-MX" sz="2400" b="0" i="1" smtClean="0">
                                <a:solidFill>
                                  <a:srgbClr val="FF0000"/>
                                </a:solidFill>
                                <a:latin typeface="Cambria Math" panose="02040503050406030204" pitchFamily="18" charset="0"/>
                              </a:rPr>
                              <m:t>1</m:t>
                            </m:r>
                          </m:sub>
                        </m:sSub>
                      </m:e>
                    </m:d>
                    <m:r>
                      <a:rPr lang="es-MX" sz="2400" b="0" i="1" smtClean="0">
                        <a:solidFill>
                          <a:srgbClr val="FF0000"/>
                        </a:solidFill>
                        <a:latin typeface="Cambria Math" panose="02040503050406030204" pitchFamily="18" charset="0"/>
                      </a:rPr>
                      <m:t>+</m:t>
                    </m:r>
                    <m:r>
                      <a:rPr lang="es-MX" sz="2400" b="0" i="1" smtClean="0">
                        <a:solidFill>
                          <a:srgbClr val="FF0000"/>
                        </a:solidFill>
                        <a:latin typeface="Cambria Math" panose="02040503050406030204" pitchFamily="18" charset="0"/>
                      </a:rPr>
                      <m:t>𝐶</m:t>
                    </m:r>
                    <m:d>
                      <m:dPr>
                        <m:ctrlPr>
                          <a:rPr lang="es-MX" sz="2400" b="0" i="1" smtClean="0">
                            <a:solidFill>
                              <a:srgbClr val="FF0000"/>
                            </a:solidFill>
                            <a:latin typeface="Cambria Math" panose="02040503050406030204" pitchFamily="18" charset="0"/>
                          </a:rPr>
                        </m:ctrlPr>
                      </m:dPr>
                      <m:e>
                        <m:sSub>
                          <m:sSubPr>
                            <m:ctrlPr>
                              <a:rPr lang="es-MX" sz="2400" b="0" i="1" smtClean="0">
                                <a:solidFill>
                                  <a:srgbClr val="FF0000"/>
                                </a:solidFill>
                                <a:latin typeface="Cambria Math" panose="02040503050406030204" pitchFamily="18" charset="0"/>
                              </a:rPr>
                            </m:ctrlPr>
                          </m:sSubPr>
                          <m:e>
                            <m:r>
                              <a:rPr lang="es-MX" sz="2400" b="0" i="1" smtClean="0">
                                <a:solidFill>
                                  <a:srgbClr val="FF0000"/>
                                </a:solidFill>
                                <a:latin typeface="Cambria Math" panose="02040503050406030204" pitchFamily="18" charset="0"/>
                              </a:rPr>
                              <m:t>𝑞</m:t>
                            </m:r>
                          </m:e>
                          <m:sub>
                            <m:r>
                              <a:rPr lang="es-MX" sz="2400" b="0" i="1" smtClean="0">
                                <a:solidFill>
                                  <a:srgbClr val="FF0000"/>
                                </a:solidFill>
                                <a:latin typeface="Cambria Math" panose="02040503050406030204" pitchFamily="18" charset="0"/>
                              </a:rPr>
                              <m:t>2</m:t>
                            </m:r>
                          </m:sub>
                        </m:sSub>
                      </m:e>
                    </m:d>
                  </m:oMath>
                </a14:m>
                <a:endParaRPr lang="es-MX" sz="2400" dirty="0">
                  <a:solidFill>
                    <a:srgbClr val="FF0000"/>
                  </a:solidFill>
                </a:endParaRPr>
              </a:p>
              <a:p>
                <a:pPr marL="285750" indent="-285750">
                  <a:buFont typeface="Arial" panose="020B0604020202020204" pitchFamily="34" charset="0"/>
                  <a:buChar char="•"/>
                </a:pPr>
                <a:endParaRPr lang="es-ES" dirty="0"/>
              </a:p>
            </p:txBody>
          </p:sp>
        </mc:Choice>
        <mc:Fallback xmlns="">
          <p:sp>
            <p:nvSpPr>
              <p:cNvPr id="7" name="CuadroTexto 6">
                <a:extLst>
                  <a:ext uri="{FF2B5EF4-FFF2-40B4-BE49-F238E27FC236}">
                    <a16:creationId xmlns:a16="http://schemas.microsoft.com/office/drawing/2014/main" id="{4FE2E9BB-8E60-E6D0-38F0-D59A867FB81A}"/>
                  </a:ext>
                </a:extLst>
              </p:cNvPr>
              <p:cNvSpPr txBox="1">
                <a:spLocks noRot="1" noChangeAspect="1" noMove="1" noResize="1" noEditPoints="1" noAdjustHandles="1" noChangeArrowheads="1" noChangeShapeType="1" noTextEdit="1"/>
              </p:cNvSpPr>
              <p:nvPr/>
            </p:nvSpPr>
            <p:spPr>
              <a:xfrm>
                <a:off x="389106" y="2247089"/>
                <a:ext cx="5518826" cy="1846659"/>
              </a:xfrm>
              <a:prstGeom prst="rect">
                <a:avLst/>
              </a:prstGeom>
              <a:blipFill>
                <a:blip r:embed="rId4"/>
                <a:stretch>
                  <a:fillRect l="-1547" t="-2640" r="-1105"/>
                </a:stretch>
              </a:blipFill>
            </p:spPr>
            <p:txBody>
              <a:bodyPr/>
              <a:lstStyle/>
              <a:p>
                <a:r>
                  <a:rPr lang="es-ES">
                    <a:noFill/>
                  </a:rPr>
                  <a:t> </a:t>
                </a:r>
              </a:p>
            </p:txBody>
          </p:sp>
        </mc:Fallback>
      </mc:AlternateContent>
      <p:pic>
        <p:nvPicPr>
          <p:cNvPr id="5" name="Imagen 4">
            <a:extLst>
              <a:ext uri="{FF2B5EF4-FFF2-40B4-BE49-F238E27FC236}">
                <a16:creationId xmlns:a16="http://schemas.microsoft.com/office/drawing/2014/main" id="{A36DA84E-1F5E-79A5-9C69-EB5F45974546}"/>
              </a:ext>
            </a:extLst>
          </p:cNvPr>
          <p:cNvPicPr>
            <a:picLocks noChangeAspect="1"/>
          </p:cNvPicPr>
          <p:nvPr/>
        </p:nvPicPr>
        <p:blipFill>
          <a:blip r:embed="rId5"/>
          <a:stretch>
            <a:fillRect/>
          </a:stretch>
        </p:blipFill>
        <p:spPr>
          <a:xfrm>
            <a:off x="6476154" y="1664379"/>
            <a:ext cx="5326740" cy="4708620"/>
          </a:xfrm>
          <a:prstGeom prst="rect">
            <a:avLst/>
          </a:prstGeom>
        </p:spPr>
      </p:pic>
    </p:spTree>
    <p:extLst>
      <p:ext uri="{BB962C8B-B14F-4D97-AF65-F5344CB8AC3E}">
        <p14:creationId xmlns:p14="http://schemas.microsoft.com/office/powerpoint/2010/main" val="262708522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CB04556-5FCB-11D6-DB68-6B9BF0F13A7A}"/>
            </a:ext>
          </a:extLst>
        </p:cNvPr>
        <p:cNvGrpSpPr/>
        <p:nvPr/>
      </p:nvGrpSpPr>
      <p:grpSpPr>
        <a:xfrm>
          <a:off x="0" y="0"/>
          <a:ext cx="0" cy="0"/>
          <a:chOff x="0" y="0"/>
          <a:chExt cx="0" cy="0"/>
        </a:xfrm>
      </p:grpSpPr>
      <p:sp>
        <p:nvSpPr>
          <p:cNvPr id="82" name="Rectangle 81">
            <a:extLst>
              <a:ext uri="{FF2B5EF4-FFF2-40B4-BE49-F238E27FC236}">
                <a16:creationId xmlns:a16="http://schemas.microsoft.com/office/drawing/2014/main" id="{04477A0D-C299-EF58-12A1-377AE43CF7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84" name="Rectangle 83">
            <a:extLst>
              <a:ext uri="{FF2B5EF4-FFF2-40B4-BE49-F238E27FC236}">
                <a16:creationId xmlns:a16="http://schemas.microsoft.com/office/drawing/2014/main" id="{1F08508A-1FAF-7994-422B-B2DCA047B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86" name="Rectangle 85">
            <a:extLst>
              <a:ext uri="{FF2B5EF4-FFF2-40B4-BE49-F238E27FC236}">
                <a16:creationId xmlns:a16="http://schemas.microsoft.com/office/drawing/2014/main" id="{14BD459F-2681-C557-0805-D846DF5AD2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88" name="Rectangle 87">
            <a:extLst>
              <a:ext uri="{FF2B5EF4-FFF2-40B4-BE49-F238E27FC236}">
                <a16:creationId xmlns:a16="http://schemas.microsoft.com/office/drawing/2014/main" id="{64EC4A29-4A50-DA89-4642-4354AEF407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useBgFill="1">
        <p:nvSpPr>
          <p:cNvPr id="90" name="Rectangle 89">
            <a:extLst>
              <a:ext uri="{FF2B5EF4-FFF2-40B4-BE49-F238E27FC236}">
                <a16:creationId xmlns:a16="http://schemas.microsoft.com/office/drawing/2014/main" id="{B18D0B6D-5637-C79B-FDA6-96B89BC15F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pic>
        <p:nvPicPr>
          <p:cNvPr id="74" name="Picture 50" descr="Mano con lápiz sombreando círculos en una hoja">
            <a:extLst>
              <a:ext uri="{FF2B5EF4-FFF2-40B4-BE49-F238E27FC236}">
                <a16:creationId xmlns:a16="http://schemas.microsoft.com/office/drawing/2014/main" id="{801CAF6E-940F-E20C-384D-851FE1063F24}"/>
              </a:ext>
            </a:extLst>
          </p:cNvPr>
          <p:cNvPicPr>
            <a:picLocks noChangeAspect="1"/>
          </p:cNvPicPr>
          <p:nvPr/>
        </p:nvPicPr>
        <p:blipFill rotWithShape="1">
          <a:blip r:embed="rId3"/>
          <a:srcRect t="3613" r="5198" b="4839"/>
          <a:stretch/>
        </p:blipFill>
        <p:spPr>
          <a:xfrm>
            <a:off x="20" y="10"/>
            <a:ext cx="12191980" cy="6857990"/>
          </a:xfrm>
          <a:prstGeom prst="rect">
            <a:avLst/>
          </a:prstGeom>
        </p:spPr>
      </p:pic>
      <p:grpSp>
        <p:nvGrpSpPr>
          <p:cNvPr id="92" name="Group 91">
            <a:extLst>
              <a:ext uri="{FF2B5EF4-FFF2-40B4-BE49-F238E27FC236}">
                <a16:creationId xmlns:a16="http://schemas.microsoft.com/office/drawing/2014/main" id="{C935D3E8-4F6A-0BBC-0965-179F4AA151C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8068" y="457200"/>
            <a:ext cx="3703320" cy="5935132"/>
            <a:chOff x="438068" y="457200"/>
            <a:chExt cx="3703320" cy="5935132"/>
          </a:xfrm>
        </p:grpSpPr>
        <p:sp>
          <p:nvSpPr>
            <p:cNvPr id="93" name="Rectangle 92">
              <a:extLst>
                <a:ext uri="{FF2B5EF4-FFF2-40B4-BE49-F238E27FC236}">
                  <a16:creationId xmlns:a16="http://schemas.microsoft.com/office/drawing/2014/main" id="{5AA4E683-A413-5108-5FDA-536001C377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618067"/>
              <a:ext cx="3702134" cy="5774265"/>
            </a:xfrm>
            <a:prstGeom prst="rect">
              <a:avLst/>
            </a:prstGeom>
            <a:solidFill>
              <a:schemeClr val="accent1">
                <a:alpha val="97000"/>
              </a:schemeClr>
            </a:solidFill>
            <a:ln w="6350" cmpd="sng">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94" name="Rectangle 93">
              <a:extLst>
                <a:ext uri="{FF2B5EF4-FFF2-40B4-BE49-F238E27FC236}">
                  <a16:creationId xmlns:a16="http://schemas.microsoft.com/office/drawing/2014/main" id="{D0F70A49-F85B-B8AF-4D87-5D9C4FD9BF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grpSp>
      <p:sp>
        <p:nvSpPr>
          <p:cNvPr id="2" name="Título 1">
            <a:extLst>
              <a:ext uri="{FF2B5EF4-FFF2-40B4-BE49-F238E27FC236}">
                <a16:creationId xmlns:a16="http://schemas.microsoft.com/office/drawing/2014/main" id="{F742D904-A0C6-7B16-4825-D21DA60AF482}"/>
              </a:ext>
            </a:extLst>
          </p:cNvPr>
          <p:cNvSpPr>
            <a:spLocks noGrp="1"/>
          </p:cNvSpPr>
          <p:nvPr>
            <p:ph type="title"/>
          </p:nvPr>
        </p:nvSpPr>
        <p:spPr>
          <a:xfrm>
            <a:off x="511134" y="1993288"/>
            <a:ext cx="3556002" cy="3023822"/>
          </a:xfrm>
        </p:spPr>
        <p:txBody>
          <a:bodyPr vert="horz" lIns="91440" tIns="45720" rIns="91440" bIns="45720" rtlCol="0" anchor="b">
            <a:normAutofit/>
          </a:bodyPr>
          <a:lstStyle/>
          <a:p>
            <a:r>
              <a:rPr kumimoji="0" lang="es-CL" sz="3100" i="0" strike="noStrike" spc="0" normalizeH="0" baseline="0" dirty="0">
                <a:ln>
                  <a:noFill/>
                </a:ln>
                <a:effectLst/>
                <a:uLnTx/>
                <a:uFillTx/>
              </a:rPr>
              <a:t>¿Qué ES la competencia?</a:t>
            </a:r>
            <a:br>
              <a:rPr kumimoji="0" lang="es-CL" sz="3100" i="0" strike="noStrike" spc="0" normalizeH="0" dirty="0">
                <a:ln>
                  <a:noFill/>
                </a:ln>
                <a:effectLst/>
                <a:uLnTx/>
                <a:uFillTx/>
              </a:rPr>
            </a:br>
            <a:br>
              <a:rPr lang="es-CL" sz="3100" dirty="0"/>
            </a:br>
            <a:r>
              <a:rPr lang="es-CL" sz="3100" dirty="0" err="1"/>
              <a:t>iI</a:t>
            </a:r>
            <a:r>
              <a:rPr lang="es-CL" sz="3100" dirty="0"/>
              <a:t>. </a:t>
            </a:r>
            <a:r>
              <a:rPr lang="es-CL" sz="2400" dirty="0"/>
              <a:t>¿Cómo se mide la competencia?</a:t>
            </a:r>
            <a:endParaRPr kumimoji="0" lang="es-CL" sz="3100" i="0" strike="noStrike" spc="0" normalizeH="0" baseline="0" dirty="0">
              <a:ln>
                <a:noFill/>
              </a:ln>
              <a:effectLst/>
              <a:uLnTx/>
              <a:uFillTx/>
            </a:endParaRPr>
          </a:p>
        </p:txBody>
      </p:sp>
      <p:sp>
        <p:nvSpPr>
          <p:cNvPr id="4" name="Marcador de número de diapositiva 3">
            <a:extLst>
              <a:ext uri="{FF2B5EF4-FFF2-40B4-BE49-F238E27FC236}">
                <a16:creationId xmlns:a16="http://schemas.microsoft.com/office/drawing/2014/main" id="{BF2F4D3D-CE50-D767-FF1D-86E4765FC7E8}"/>
              </a:ext>
            </a:extLst>
          </p:cNvPr>
          <p:cNvSpPr>
            <a:spLocks noGrp="1"/>
          </p:cNvSpPr>
          <p:nvPr>
            <p:ph type="sldNum" sz="quarter" idx="12"/>
          </p:nvPr>
        </p:nvSpPr>
        <p:spPr>
          <a:xfrm>
            <a:off x="3454399" y="766070"/>
            <a:ext cx="542673" cy="365125"/>
          </a:xfrm>
        </p:spPr>
        <p:txBody>
          <a:bodyPr vert="horz" lIns="91440" tIns="45720" rIns="91440" bIns="45720" rtlCol="0" anchor="ctr">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91CD1542-FB8D-4FC7-9B6A-A0AEF95FDBA8}" type="slidenum">
              <a:rPr kumimoji="0" lang="en-US" sz="900" b="0" i="0" u="none" strike="noStrike" kern="1200" cap="none" spc="0" normalizeH="0" baseline="0" noProof="0" smtClean="0">
                <a:ln>
                  <a:noFill/>
                </a:ln>
                <a:solidFill>
                  <a:srgbClr val="1A3260">
                    <a:lumMod val="75000"/>
                    <a:lumOff val="25000"/>
                  </a:srgbClr>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14</a:t>
            </a:fld>
            <a:endParaRPr kumimoji="0" lang="en-US" sz="900" b="0" i="0" u="none" strike="noStrike" kern="1200" cap="none" spc="0" normalizeH="0" baseline="0" noProof="0">
              <a:ln>
                <a:noFill/>
              </a:ln>
              <a:solidFill>
                <a:srgbClr val="1A3260">
                  <a:lumMod val="75000"/>
                  <a:lumOff val="25000"/>
                </a:srgbClr>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129530566"/>
      </p:ext>
    </p:extLst>
  </p:cSld>
  <p:clrMapOvr>
    <a:masterClrMapping/>
  </p:clrMapOvr>
  <mc:AlternateContent xmlns:mc="http://schemas.openxmlformats.org/markup-compatibility/2006" xmlns:p14="http://schemas.microsoft.com/office/powerpoint/2010/main">
    <mc:Choice Requires="p14">
      <p:transition p14:dur="350">
        <p:fade thruBlk="1"/>
      </p:transition>
    </mc:Choice>
    <mc:Fallback xmlns="">
      <p:transition>
        <p:fade thruBlk="1"/>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1D420A4-2549-674C-9018-849E12119D00}"/>
              </a:ext>
            </a:extLst>
          </p:cNvPr>
          <p:cNvSpPr>
            <a:spLocks noGrp="1"/>
          </p:cNvSpPr>
          <p:nvPr>
            <p:ph type="title"/>
          </p:nvPr>
        </p:nvSpPr>
        <p:spPr/>
        <p:txBody>
          <a:bodyPr/>
          <a:lstStyle/>
          <a:p>
            <a:r>
              <a:rPr lang="es-CL" dirty="0"/>
              <a:t>Dificultad de medir el costo marginal</a:t>
            </a:r>
          </a:p>
        </p:txBody>
      </p:sp>
      <mc:AlternateContent xmlns:mc="http://schemas.openxmlformats.org/markup-compatibility/2006" xmlns:a14="http://schemas.microsoft.com/office/drawing/2010/main">
        <mc:Choice Requires="a14">
          <p:sp>
            <p:nvSpPr>
              <p:cNvPr id="3" name="Marcador de contenido 2">
                <a:extLst>
                  <a:ext uri="{FF2B5EF4-FFF2-40B4-BE49-F238E27FC236}">
                    <a16:creationId xmlns:a16="http://schemas.microsoft.com/office/drawing/2014/main" id="{F22FFEEC-5CCA-CD42-AB6C-A9B48189B51F}"/>
                  </a:ext>
                </a:extLst>
              </p:cNvPr>
              <p:cNvSpPr>
                <a:spLocks noGrp="1"/>
              </p:cNvSpPr>
              <p:nvPr>
                <p:ph idx="1"/>
              </p:nvPr>
            </p:nvSpPr>
            <p:spPr/>
            <p:txBody>
              <a:bodyPr/>
              <a:lstStyle/>
              <a:p>
                <a:r>
                  <a:rPr lang="es-CL" dirty="0"/>
                  <a:t>La mejor medida del poder de mercado es el </a:t>
                </a:r>
                <a:r>
                  <a:rPr lang="es-CL" i="1" dirty="0"/>
                  <a:t>markup</a:t>
                </a:r>
              </a:p>
              <a:p>
                <a:pPr marL="0" indent="0">
                  <a:buNone/>
                </a:pPr>
                <a14:m>
                  <m:oMathPara xmlns:m="http://schemas.openxmlformats.org/officeDocument/2006/math">
                    <m:oMathParaPr>
                      <m:jc m:val="centerGroup"/>
                    </m:oMathParaPr>
                    <m:oMath xmlns:m="http://schemas.openxmlformats.org/officeDocument/2006/math">
                      <m:r>
                        <a:rPr lang="es-MX" b="0" i="1" smtClean="0">
                          <a:latin typeface="Cambria Math" panose="02040503050406030204" pitchFamily="18" charset="0"/>
                        </a:rPr>
                        <m:t>𝜇</m:t>
                      </m:r>
                      <m:r>
                        <a:rPr lang="es-MX" b="0" i="1" smtClean="0">
                          <a:latin typeface="Cambria Math" panose="02040503050406030204" pitchFamily="18" charset="0"/>
                        </a:rPr>
                        <m:t>=</m:t>
                      </m:r>
                      <m:f>
                        <m:fPr>
                          <m:ctrlPr>
                            <a:rPr lang="es-MX" b="0" i="1" smtClean="0">
                              <a:latin typeface="Cambria Math" panose="02040503050406030204" pitchFamily="18" charset="0"/>
                            </a:rPr>
                          </m:ctrlPr>
                        </m:fPr>
                        <m:num>
                          <m:r>
                            <a:rPr lang="es-MX" b="0" i="1" smtClean="0">
                              <a:latin typeface="Cambria Math" panose="02040503050406030204" pitchFamily="18" charset="0"/>
                            </a:rPr>
                            <m:t>𝑝</m:t>
                          </m:r>
                        </m:num>
                        <m:den>
                          <m:r>
                            <a:rPr lang="es-MX" b="0" i="1" smtClean="0">
                              <a:latin typeface="Cambria Math" panose="02040503050406030204" pitchFamily="18" charset="0"/>
                            </a:rPr>
                            <m:t>𝐶𝑚𝑔</m:t>
                          </m:r>
                        </m:den>
                      </m:f>
                    </m:oMath>
                  </m:oMathPara>
                </a14:m>
                <a:endParaRPr lang="es-CL" i="1" dirty="0"/>
              </a:p>
              <a:p>
                <a:r>
                  <a:rPr lang="es-CL" dirty="0"/>
                  <a:t>El costo marginal usualmente no es observable. </a:t>
                </a:r>
              </a:p>
              <a:p>
                <a:r>
                  <a:rPr lang="es-CL" dirty="0"/>
                  <a:t>El Cmg en general </a:t>
                </a:r>
                <a:r>
                  <a:rPr lang="es-CL" b="1" dirty="0"/>
                  <a:t>no</a:t>
                </a:r>
                <a:r>
                  <a:rPr lang="es-CL" dirty="0"/>
                  <a:t> </a:t>
                </a:r>
                <a:r>
                  <a:rPr lang="es-CL" b="1" dirty="0"/>
                  <a:t>es igual al costo variable </a:t>
                </a:r>
                <a:r>
                  <a:rPr lang="es-CL" dirty="0"/>
                  <a:t>asociado a producir nuevas unidades, pues esta medida no considera que el empresa está constantemente minimizando sus costos (i.e. siendo eficiente en su producción). </a:t>
                </a:r>
              </a:p>
              <a:p>
                <a:r>
                  <a:rPr lang="es-CL" dirty="0"/>
                  <a:t>Su costo marginal representa la frontera eficiente o de mínimo costo asociada a un cambio en la producción. Esto no es observable externamente y depende de la tecnología de la empresa y de su nivel de producción.</a:t>
                </a:r>
              </a:p>
              <a:p>
                <a:pPr marL="0" indent="0">
                  <a:buNone/>
                </a:pPr>
                <a:endParaRPr lang="es-CL" dirty="0"/>
              </a:p>
            </p:txBody>
          </p:sp>
        </mc:Choice>
        <mc:Fallback xmlns="">
          <p:sp>
            <p:nvSpPr>
              <p:cNvPr id="3" name="Marcador de contenido 2">
                <a:extLst>
                  <a:ext uri="{FF2B5EF4-FFF2-40B4-BE49-F238E27FC236}">
                    <a16:creationId xmlns:a16="http://schemas.microsoft.com/office/drawing/2014/main" id="{F22FFEEC-5CCA-CD42-AB6C-A9B48189B51F}"/>
                  </a:ext>
                </a:extLst>
              </p:cNvPr>
              <p:cNvSpPr>
                <a:spLocks noGrp="1" noRot="1" noChangeAspect="1" noMove="1" noResize="1" noEditPoints="1" noAdjustHandles="1" noChangeArrowheads="1" noChangeShapeType="1" noTextEdit="1"/>
              </p:cNvSpPr>
              <p:nvPr>
                <p:ph idx="1"/>
              </p:nvPr>
            </p:nvSpPr>
            <p:spPr>
              <a:blipFill>
                <a:blip r:embed="rId2"/>
                <a:stretch>
                  <a:fillRect l="-221" r="-497"/>
                </a:stretch>
              </a:blipFill>
            </p:spPr>
            <p:txBody>
              <a:bodyPr/>
              <a:lstStyle/>
              <a:p>
                <a:r>
                  <a:rPr lang="es-ES">
                    <a:noFill/>
                  </a:rPr>
                  <a:t> </a:t>
                </a:r>
              </a:p>
            </p:txBody>
          </p:sp>
        </mc:Fallback>
      </mc:AlternateContent>
      <p:sp>
        <p:nvSpPr>
          <p:cNvPr id="4" name="Marcador de número de diapositiva 3">
            <a:extLst>
              <a:ext uri="{FF2B5EF4-FFF2-40B4-BE49-F238E27FC236}">
                <a16:creationId xmlns:a16="http://schemas.microsoft.com/office/drawing/2014/main" id="{A92AC6AA-FCBB-A643-B546-85FA0A97B7F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CD1542-FB8D-4FC7-9B6A-A0AEF95FDBA8}" type="slidenum">
              <a:rPr kumimoji="0" lang="es-ES" sz="900" b="0" i="0" u="none" strike="noStrike" kern="1200" cap="none" spc="0" normalizeH="0" baseline="0" noProof="0" smtClean="0">
                <a:ln>
                  <a:noFill/>
                </a:ln>
                <a:solidFill>
                  <a:srgbClr val="4590B8"/>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s-ES" sz="900" b="0" i="0" u="none" strike="noStrike" kern="1200" cap="none" spc="0" normalizeH="0" baseline="0" noProof="0">
              <a:ln>
                <a:noFill/>
              </a:ln>
              <a:solidFill>
                <a:srgbClr val="4590B8"/>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704067747"/>
      </p:ext>
    </p:extLst>
  </p:cSld>
  <p:clrMapOvr>
    <a:masterClrMapping/>
  </p:clrMapOvr>
  <mc:AlternateContent xmlns:mc="http://schemas.openxmlformats.org/markup-compatibility/2006" xmlns:p14="http://schemas.microsoft.com/office/powerpoint/2010/main">
    <mc:Choice Requires="p14">
      <p:transition p14:dur="350">
        <p:fade thruBlk="1"/>
      </p:transition>
    </mc:Choice>
    <mc:Fallback xmlns="">
      <p:transition>
        <p:fade thruBlk="1"/>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B6140C7-7ECD-C24C-A336-66B6AFBE124F}"/>
              </a:ext>
            </a:extLst>
          </p:cNvPr>
          <p:cNvSpPr>
            <a:spLocks noGrp="1"/>
          </p:cNvSpPr>
          <p:nvPr>
            <p:ph type="title"/>
          </p:nvPr>
        </p:nvSpPr>
        <p:spPr/>
        <p:txBody>
          <a:bodyPr/>
          <a:lstStyle/>
          <a:p>
            <a:r>
              <a:rPr lang="es-CL" dirty="0"/>
              <a:t>Estrategias usuales para estimar el costo marginal</a:t>
            </a:r>
          </a:p>
        </p:txBody>
      </p:sp>
      <mc:AlternateContent xmlns:mc="http://schemas.openxmlformats.org/markup-compatibility/2006" xmlns:a14="http://schemas.microsoft.com/office/drawing/2010/main">
        <mc:Choice Requires="a14">
          <p:sp>
            <p:nvSpPr>
              <p:cNvPr id="3" name="Marcador de contenido 2">
                <a:extLst>
                  <a:ext uri="{FF2B5EF4-FFF2-40B4-BE49-F238E27FC236}">
                    <a16:creationId xmlns:a16="http://schemas.microsoft.com/office/drawing/2014/main" id="{65822E99-AE46-E347-AD38-ED6964306698}"/>
                  </a:ext>
                </a:extLst>
              </p:cNvPr>
              <p:cNvSpPr>
                <a:spLocks noGrp="1"/>
              </p:cNvSpPr>
              <p:nvPr>
                <p:ph idx="1"/>
              </p:nvPr>
            </p:nvSpPr>
            <p:spPr/>
            <p:txBody>
              <a:bodyPr/>
              <a:lstStyle/>
              <a:p>
                <a:r>
                  <a:rPr lang="es-CL" dirty="0"/>
                  <a:t>Comunmente se han usado dos metodologías distintas</a:t>
                </a:r>
                <a:r>
                  <a:rPr lang="es-CL" i="1" dirty="0"/>
                  <a:t> </a:t>
                </a:r>
                <a:r>
                  <a:rPr lang="es-CL" dirty="0"/>
                  <a:t>para estimar el costo marginal de una empresa.</a:t>
                </a:r>
              </a:p>
              <a:p>
                <a:r>
                  <a:rPr lang="es-CL" dirty="0"/>
                  <a:t>El enfoque más simple es el enfoque “contable”. Consiste en tomar las ventas totales y dividirlas por los costos totales. </a:t>
                </a:r>
              </a:p>
              <a:p>
                <a:pPr marL="0" indent="0">
                  <a:buNone/>
                </a:pPr>
                <a14:m>
                  <m:oMathPara xmlns:m="http://schemas.openxmlformats.org/officeDocument/2006/math">
                    <m:oMathParaPr>
                      <m:jc m:val="centerGroup"/>
                    </m:oMathParaPr>
                    <m:oMath xmlns:m="http://schemas.openxmlformats.org/officeDocument/2006/math">
                      <m:f>
                        <m:fPr>
                          <m:ctrlPr>
                            <a:rPr lang="es-ES" b="0" i="1" smtClean="0">
                              <a:latin typeface="Cambria Math" panose="02040503050406030204" pitchFamily="18" charset="0"/>
                            </a:rPr>
                          </m:ctrlPr>
                        </m:fPr>
                        <m:num>
                          <m:r>
                            <a:rPr lang="es-ES" b="0" i="1" smtClean="0">
                              <a:latin typeface="Cambria Math" panose="02040503050406030204" pitchFamily="18" charset="0"/>
                            </a:rPr>
                            <m:t>𝑉𝑒𝑛𝑡𝑎𝑠</m:t>
                          </m:r>
                          <m:r>
                            <a:rPr lang="es-ES" b="0" i="1" smtClean="0">
                              <a:latin typeface="Cambria Math" panose="02040503050406030204" pitchFamily="18" charset="0"/>
                            </a:rPr>
                            <m:t> </m:t>
                          </m:r>
                          <m:r>
                            <a:rPr lang="es-ES" b="0" i="1" smtClean="0">
                              <a:latin typeface="Cambria Math" panose="02040503050406030204" pitchFamily="18" charset="0"/>
                            </a:rPr>
                            <m:t>𝑡𝑜𝑡𝑎𝑙𝑒𝑠</m:t>
                          </m:r>
                        </m:num>
                        <m:den>
                          <m:r>
                            <a:rPr lang="es-ES" b="0" i="1" smtClean="0">
                              <a:latin typeface="Cambria Math" panose="02040503050406030204" pitchFamily="18" charset="0"/>
                            </a:rPr>
                            <m:t>𝐶𝑜𝑠𝑡𝑜𝑠</m:t>
                          </m:r>
                          <m:r>
                            <a:rPr lang="es-ES" b="0" i="1" smtClean="0">
                              <a:latin typeface="Cambria Math" panose="02040503050406030204" pitchFamily="18" charset="0"/>
                            </a:rPr>
                            <m:t> </m:t>
                          </m:r>
                          <m:r>
                            <a:rPr lang="es-ES" b="0" i="1" smtClean="0">
                              <a:latin typeface="Cambria Math" panose="02040503050406030204" pitchFamily="18" charset="0"/>
                            </a:rPr>
                            <m:t>𝑡𝑜𝑡𝑎𝑙𝑒𝑠</m:t>
                          </m:r>
                        </m:den>
                      </m:f>
                      <m:r>
                        <a:rPr lang="es-ES" b="0" i="1" smtClean="0">
                          <a:latin typeface="Cambria Math" panose="02040503050406030204" pitchFamily="18" charset="0"/>
                        </a:rPr>
                        <m:t>=</m:t>
                      </m:r>
                      <m:f>
                        <m:fPr>
                          <m:ctrlPr>
                            <a:rPr lang="es-ES" b="0" i="1" smtClean="0">
                              <a:latin typeface="Cambria Math" panose="02040503050406030204" pitchFamily="18" charset="0"/>
                            </a:rPr>
                          </m:ctrlPr>
                        </m:fPr>
                        <m:num>
                          <m:r>
                            <a:rPr lang="es-ES" b="0" i="1" smtClean="0">
                              <a:latin typeface="Cambria Math" panose="02040503050406030204" pitchFamily="18" charset="0"/>
                            </a:rPr>
                            <m:t>𝑃</m:t>
                          </m:r>
                          <m:r>
                            <a:rPr lang="es-ES" b="0" i="1" smtClean="0">
                              <a:latin typeface="Cambria Math" panose="02040503050406030204" pitchFamily="18" charset="0"/>
                            </a:rPr>
                            <m:t>⋅</m:t>
                          </m:r>
                          <m:r>
                            <a:rPr lang="es-ES" b="0" i="1" smtClean="0">
                              <a:latin typeface="Cambria Math" panose="02040503050406030204" pitchFamily="18" charset="0"/>
                            </a:rPr>
                            <m:t>𝑄</m:t>
                          </m:r>
                        </m:num>
                        <m:den>
                          <m:r>
                            <a:rPr lang="es-ES" b="0" i="1" smtClean="0">
                              <a:latin typeface="Cambria Math" panose="02040503050406030204" pitchFamily="18" charset="0"/>
                            </a:rPr>
                            <m:t>𝑐</m:t>
                          </m:r>
                          <m:r>
                            <a:rPr lang="es-ES" b="0" i="1" smtClean="0">
                              <a:latin typeface="Cambria Math" panose="02040503050406030204" pitchFamily="18" charset="0"/>
                            </a:rPr>
                            <m:t>⋅</m:t>
                          </m:r>
                          <m:r>
                            <a:rPr lang="es-ES" b="0" i="1" smtClean="0">
                              <a:latin typeface="Cambria Math" panose="02040503050406030204" pitchFamily="18" charset="0"/>
                            </a:rPr>
                            <m:t>𝑄</m:t>
                          </m:r>
                        </m:den>
                      </m:f>
                      <m:r>
                        <a:rPr lang="es-ES" b="0" i="1" smtClean="0">
                          <a:latin typeface="Cambria Math" panose="02040503050406030204" pitchFamily="18" charset="0"/>
                        </a:rPr>
                        <m:t>=</m:t>
                      </m:r>
                      <m:f>
                        <m:fPr>
                          <m:ctrlPr>
                            <a:rPr lang="es-ES" b="0" i="1" smtClean="0">
                              <a:latin typeface="Cambria Math" panose="02040503050406030204" pitchFamily="18" charset="0"/>
                            </a:rPr>
                          </m:ctrlPr>
                        </m:fPr>
                        <m:num>
                          <m:r>
                            <a:rPr lang="es-ES" b="0" i="1" smtClean="0">
                              <a:latin typeface="Cambria Math" panose="02040503050406030204" pitchFamily="18" charset="0"/>
                            </a:rPr>
                            <m:t>𝑃</m:t>
                          </m:r>
                        </m:num>
                        <m:den>
                          <m:r>
                            <a:rPr lang="es-ES" b="0" i="1" smtClean="0">
                              <a:latin typeface="Cambria Math" panose="02040503050406030204" pitchFamily="18" charset="0"/>
                            </a:rPr>
                            <m:t>𝑐</m:t>
                          </m:r>
                        </m:den>
                      </m:f>
                      <m:r>
                        <a:rPr lang="es-ES" b="0" i="1" smtClean="0">
                          <a:latin typeface="Cambria Math" panose="02040503050406030204" pitchFamily="18" charset="0"/>
                        </a:rPr>
                        <m:t>=</m:t>
                      </m:r>
                      <m:r>
                        <a:rPr lang="es-ES" b="0" i="1" smtClean="0">
                          <a:latin typeface="Cambria Math" panose="02040503050406030204" pitchFamily="18" charset="0"/>
                        </a:rPr>
                        <m:t>𝜇</m:t>
                      </m:r>
                    </m:oMath>
                  </m:oMathPara>
                </a14:m>
                <a:endParaRPr lang="es-CL" dirty="0"/>
              </a:p>
              <a:p>
                <a:r>
                  <a:rPr lang="es-CL" dirty="0"/>
                  <a:t>Si bien simple, esta metodología hace una cantidad importante de supuestos que no son realistas:</a:t>
                </a:r>
              </a:p>
              <a:p>
                <a:pPr lvl="1"/>
                <a:r>
                  <a:rPr lang="es-CL" dirty="0"/>
                  <a:t>No existen costos fijos. Por ejemplo, la empresa no paga arriendo, agua, etc., ya que estos costos en general son fijos y no dependen del nivel de producción.</a:t>
                </a:r>
              </a:p>
              <a:p>
                <a:pPr lvl="1"/>
                <a:r>
                  <a:rPr lang="es-CL" dirty="0"/>
                  <a:t>El costo marginal coincide con el costo promedio.</a:t>
                </a:r>
              </a:p>
              <a:p>
                <a:pPr lvl="1"/>
                <a:r>
                  <a:rPr lang="es-CL" dirty="0"/>
                  <a:t>El costo marginal es constante.</a:t>
                </a:r>
              </a:p>
              <a:p>
                <a:endParaRPr lang="es-CL" dirty="0"/>
              </a:p>
            </p:txBody>
          </p:sp>
        </mc:Choice>
        <mc:Fallback xmlns="">
          <p:sp>
            <p:nvSpPr>
              <p:cNvPr id="3" name="Marcador de contenido 2">
                <a:extLst>
                  <a:ext uri="{FF2B5EF4-FFF2-40B4-BE49-F238E27FC236}">
                    <a16:creationId xmlns:a16="http://schemas.microsoft.com/office/drawing/2014/main" id="{65822E99-AE46-E347-AD38-ED6964306698}"/>
                  </a:ext>
                </a:extLst>
              </p:cNvPr>
              <p:cNvSpPr>
                <a:spLocks noGrp="1" noRot="1" noChangeAspect="1" noMove="1" noResize="1" noEditPoints="1" noAdjustHandles="1" noChangeArrowheads="1" noChangeShapeType="1" noTextEdit="1"/>
              </p:cNvSpPr>
              <p:nvPr>
                <p:ph idx="1"/>
              </p:nvPr>
            </p:nvSpPr>
            <p:spPr>
              <a:blipFill>
                <a:blip r:embed="rId2"/>
                <a:stretch>
                  <a:fillRect l="-221" t="-3151"/>
                </a:stretch>
              </a:blipFill>
            </p:spPr>
            <p:txBody>
              <a:bodyPr/>
              <a:lstStyle/>
              <a:p>
                <a:r>
                  <a:rPr lang="es-ES">
                    <a:noFill/>
                  </a:rPr>
                  <a:t> </a:t>
                </a:r>
              </a:p>
            </p:txBody>
          </p:sp>
        </mc:Fallback>
      </mc:AlternateContent>
      <p:sp>
        <p:nvSpPr>
          <p:cNvPr id="4" name="Marcador de número de diapositiva 3">
            <a:extLst>
              <a:ext uri="{FF2B5EF4-FFF2-40B4-BE49-F238E27FC236}">
                <a16:creationId xmlns:a16="http://schemas.microsoft.com/office/drawing/2014/main" id="{BC7F0107-78E2-EA4C-8392-E6A541334B8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CD1542-FB8D-4FC7-9B6A-A0AEF95FDBA8}" type="slidenum">
              <a:rPr kumimoji="0" lang="es-ES" sz="900" b="0" i="0" u="none" strike="noStrike" kern="1200" cap="none" spc="0" normalizeH="0" baseline="0" noProof="0" smtClean="0">
                <a:ln>
                  <a:noFill/>
                </a:ln>
                <a:solidFill>
                  <a:srgbClr val="4590B8"/>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s-ES" sz="900" b="0" i="0" u="none" strike="noStrike" kern="1200" cap="none" spc="0" normalizeH="0" baseline="0" noProof="0">
              <a:ln>
                <a:noFill/>
              </a:ln>
              <a:solidFill>
                <a:srgbClr val="4590B8"/>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416831612"/>
      </p:ext>
    </p:extLst>
  </p:cSld>
  <p:clrMapOvr>
    <a:masterClrMapping/>
  </p:clrMapOvr>
  <mc:AlternateContent xmlns:mc="http://schemas.openxmlformats.org/markup-compatibility/2006" xmlns:p14="http://schemas.microsoft.com/office/powerpoint/2010/main">
    <mc:Choice Requires="p14">
      <p:transition p14:dur="350">
        <p:fade thruBlk="1"/>
      </p:transition>
    </mc:Choice>
    <mc:Fallback xmlns="">
      <p:transition>
        <p:fade thruBlk="1"/>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B6140C7-7ECD-C24C-A336-66B6AFBE124F}"/>
              </a:ext>
            </a:extLst>
          </p:cNvPr>
          <p:cNvSpPr>
            <a:spLocks noGrp="1"/>
          </p:cNvSpPr>
          <p:nvPr>
            <p:ph type="title"/>
          </p:nvPr>
        </p:nvSpPr>
        <p:spPr/>
        <p:txBody>
          <a:bodyPr/>
          <a:lstStyle/>
          <a:p>
            <a:r>
              <a:rPr lang="es-CL" dirty="0"/>
              <a:t>Estrategias usuales para estimar el costo marginal</a:t>
            </a:r>
          </a:p>
        </p:txBody>
      </p:sp>
      <mc:AlternateContent xmlns:mc="http://schemas.openxmlformats.org/markup-compatibility/2006" xmlns:a14="http://schemas.microsoft.com/office/drawing/2010/main">
        <mc:Choice Requires="a14">
          <p:sp>
            <p:nvSpPr>
              <p:cNvPr id="3" name="Marcador de contenido 2">
                <a:extLst>
                  <a:ext uri="{FF2B5EF4-FFF2-40B4-BE49-F238E27FC236}">
                    <a16:creationId xmlns:a16="http://schemas.microsoft.com/office/drawing/2014/main" id="{65822E99-AE46-E347-AD38-ED6964306698}"/>
                  </a:ext>
                </a:extLst>
              </p:cNvPr>
              <p:cNvSpPr>
                <a:spLocks noGrp="1"/>
              </p:cNvSpPr>
              <p:nvPr>
                <p:ph idx="1"/>
              </p:nvPr>
            </p:nvSpPr>
            <p:spPr/>
            <p:txBody>
              <a:bodyPr>
                <a:normAutofit/>
              </a:bodyPr>
              <a:lstStyle/>
              <a:p>
                <a:r>
                  <a:rPr lang="es-ES" dirty="0"/>
                  <a:t>La otra metodología es llamada de la “demanda”. En este caso debemos estimar la función de demanda y, además, hacer supuestos sobre el tipo de competencia en que se desenvuelven las empresas (</a:t>
                </a:r>
                <a:r>
                  <a:rPr lang="es-ES" dirty="0" err="1"/>
                  <a:t>e.g</a:t>
                </a:r>
                <a:r>
                  <a:rPr lang="es-ES" dirty="0"/>
                  <a:t>. competencia en precios, cantidades, monopolística, líder-seguidor, colusión tácita, etc.).</a:t>
                </a:r>
              </a:p>
              <a:p>
                <a:r>
                  <a:rPr lang="es-ES" dirty="0"/>
                  <a:t>A partir de esto último, se establecen condiciones de equilibrio a partir de las cuales es posible inferir el costo marginal y el </a:t>
                </a:r>
                <a:r>
                  <a:rPr lang="es-ES" i="1" dirty="0" err="1"/>
                  <a:t>markup</a:t>
                </a:r>
                <a:r>
                  <a:rPr lang="es-ES" dirty="0"/>
                  <a:t>.</a:t>
                </a:r>
              </a:p>
              <a:p>
                <a:r>
                  <a:rPr lang="es-ES" dirty="0"/>
                  <a:t>El ejemplo clásico es cuando se supone un modelo de competencia del tipo Nash-Bertrand, el cual nos lleva a la condición</a:t>
                </a:r>
              </a:p>
              <a:p>
                <a:pPr marL="0" indent="0">
                  <a:buNone/>
                </a:pPr>
                <a14:m>
                  <m:oMathPara xmlns:m="http://schemas.openxmlformats.org/officeDocument/2006/math">
                    <m:oMathParaPr>
                      <m:jc m:val="centerGroup"/>
                    </m:oMathParaPr>
                    <m:oMath xmlns:m="http://schemas.openxmlformats.org/officeDocument/2006/math">
                      <m:f>
                        <m:fPr>
                          <m:ctrlPr>
                            <a:rPr lang="es-ES" b="0" i="1" smtClean="0">
                              <a:latin typeface="Cambria Math" panose="02040503050406030204" pitchFamily="18" charset="0"/>
                            </a:rPr>
                          </m:ctrlPr>
                        </m:fPr>
                        <m:num>
                          <m:r>
                            <a:rPr lang="es-ES" b="0" i="1" smtClean="0">
                              <a:latin typeface="Cambria Math" panose="02040503050406030204" pitchFamily="18" charset="0"/>
                            </a:rPr>
                            <m:t>1</m:t>
                          </m:r>
                        </m:num>
                        <m:den>
                          <m:r>
                            <a:rPr lang="es-ES" b="0" i="1" smtClean="0">
                              <a:latin typeface="Cambria Math" panose="02040503050406030204" pitchFamily="18" charset="0"/>
                            </a:rPr>
                            <m:t>𝜉</m:t>
                          </m:r>
                        </m:den>
                      </m:f>
                      <m:r>
                        <a:rPr lang="es-ES" b="0" i="1" smtClean="0">
                          <a:latin typeface="Cambria Math" panose="02040503050406030204" pitchFamily="18" charset="0"/>
                        </a:rPr>
                        <m:t>+1=</m:t>
                      </m:r>
                      <m:r>
                        <a:rPr lang="es-ES" b="0" i="1" smtClean="0">
                          <a:latin typeface="Cambria Math" panose="02040503050406030204" pitchFamily="18" charset="0"/>
                        </a:rPr>
                        <m:t>𝜇</m:t>
                      </m:r>
                    </m:oMath>
                  </m:oMathPara>
                </a14:m>
                <a:endParaRPr lang="es-CL" dirty="0"/>
              </a:p>
              <a:p>
                <a:r>
                  <a:rPr lang="es-CL" dirty="0"/>
                  <a:t>Este enfoque es intensivo en el uso de datos de la demanda y, además, requiere suponer un modelo de comportamiento para las empresas.</a:t>
                </a:r>
              </a:p>
              <a:p>
                <a:endParaRPr lang="es-CL" dirty="0"/>
              </a:p>
            </p:txBody>
          </p:sp>
        </mc:Choice>
        <mc:Fallback xmlns="">
          <p:sp>
            <p:nvSpPr>
              <p:cNvPr id="3" name="Marcador de contenido 2">
                <a:extLst>
                  <a:ext uri="{FF2B5EF4-FFF2-40B4-BE49-F238E27FC236}">
                    <a16:creationId xmlns:a16="http://schemas.microsoft.com/office/drawing/2014/main" id="{65822E99-AE46-E347-AD38-ED6964306698}"/>
                  </a:ext>
                </a:extLst>
              </p:cNvPr>
              <p:cNvSpPr>
                <a:spLocks noGrp="1" noRot="1" noChangeAspect="1" noMove="1" noResize="1" noEditPoints="1" noAdjustHandles="1" noChangeArrowheads="1" noChangeShapeType="1" noTextEdit="1"/>
              </p:cNvSpPr>
              <p:nvPr>
                <p:ph idx="1"/>
              </p:nvPr>
            </p:nvSpPr>
            <p:spPr>
              <a:blipFill>
                <a:blip r:embed="rId2"/>
                <a:stretch>
                  <a:fillRect l="-115" t="-5172" r="-115"/>
                </a:stretch>
              </a:blipFill>
            </p:spPr>
            <p:txBody>
              <a:bodyPr/>
              <a:lstStyle/>
              <a:p>
                <a:r>
                  <a:rPr lang="es-CL">
                    <a:noFill/>
                  </a:rPr>
                  <a:t> </a:t>
                </a:r>
              </a:p>
            </p:txBody>
          </p:sp>
        </mc:Fallback>
      </mc:AlternateContent>
      <p:sp>
        <p:nvSpPr>
          <p:cNvPr id="4" name="Marcador de número de diapositiva 3">
            <a:extLst>
              <a:ext uri="{FF2B5EF4-FFF2-40B4-BE49-F238E27FC236}">
                <a16:creationId xmlns:a16="http://schemas.microsoft.com/office/drawing/2014/main" id="{BC7F0107-78E2-EA4C-8392-E6A541334B8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CD1542-FB8D-4FC7-9B6A-A0AEF95FDBA8}" type="slidenum">
              <a:rPr kumimoji="0" lang="es-ES" sz="900" b="0" i="0" u="none" strike="noStrike" kern="1200" cap="none" spc="0" normalizeH="0" baseline="0" noProof="0" smtClean="0">
                <a:ln>
                  <a:noFill/>
                </a:ln>
                <a:solidFill>
                  <a:srgbClr val="4590B8"/>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s-ES" sz="900" b="0" i="0" u="none" strike="noStrike" kern="1200" cap="none" spc="0" normalizeH="0" baseline="0" noProof="0">
              <a:ln>
                <a:noFill/>
              </a:ln>
              <a:solidFill>
                <a:srgbClr val="4590B8"/>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2303620599"/>
      </p:ext>
    </p:extLst>
  </p:cSld>
  <p:clrMapOvr>
    <a:masterClrMapping/>
  </p:clrMapOvr>
  <mc:AlternateContent xmlns:mc="http://schemas.openxmlformats.org/markup-compatibility/2006" xmlns:p14="http://schemas.microsoft.com/office/powerpoint/2010/main">
    <mc:Choice Requires="p14">
      <p:transition p14:dur="350">
        <p:fade thruBlk="1"/>
      </p:transition>
    </mc:Choice>
    <mc:Fallback xmlns="">
      <p:transition>
        <p:fade thruBlk="1"/>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07214D8-5437-8B33-2E50-812E636DDC27}"/>
            </a:ext>
          </a:extLst>
        </p:cNvPr>
        <p:cNvGrpSpPr/>
        <p:nvPr/>
      </p:nvGrpSpPr>
      <p:grpSpPr>
        <a:xfrm>
          <a:off x="0" y="0"/>
          <a:ext cx="0" cy="0"/>
          <a:chOff x="0" y="0"/>
          <a:chExt cx="0" cy="0"/>
        </a:xfrm>
      </p:grpSpPr>
      <p:sp>
        <p:nvSpPr>
          <p:cNvPr id="82" name="Rectangle 81">
            <a:extLst>
              <a:ext uri="{FF2B5EF4-FFF2-40B4-BE49-F238E27FC236}">
                <a16:creationId xmlns:a16="http://schemas.microsoft.com/office/drawing/2014/main" id="{00C86C62-F193-2ED1-7CE2-6B0BCD3BA0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84" name="Rectangle 83">
            <a:extLst>
              <a:ext uri="{FF2B5EF4-FFF2-40B4-BE49-F238E27FC236}">
                <a16:creationId xmlns:a16="http://schemas.microsoft.com/office/drawing/2014/main" id="{8D30748B-CCBE-93C9-8F09-E1347D1AE9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86" name="Rectangle 85">
            <a:extLst>
              <a:ext uri="{FF2B5EF4-FFF2-40B4-BE49-F238E27FC236}">
                <a16:creationId xmlns:a16="http://schemas.microsoft.com/office/drawing/2014/main" id="{FA1051F6-114D-313A-2ED8-5CD5A85839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88" name="Rectangle 87">
            <a:extLst>
              <a:ext uri="{FF2B5EF4-FFF2-40B4-BE49-F238E27FC236}">
                <a16:creationId xmlns:a16="http://schemas.microsoft.com/office/drawing/2014/main" id="{40B862D0-A986-D7AD-37FC-BCCF5D3D30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useBgFill="1">
        <p:nvSpPr>
          <p:cNvPr id="90" name="Rectangle 89">
            <a:extLst>
              <a:ext uri="{FF2B5EF4-FFF2-40B4-BE49-F238E27FC236}">
                <a16:creationId xmlns:a16="http://schemas.microsoft.com/office/drawing/2014/main" id="{7F27ABE4-BB2A-A639-4A77-C97E2C7B22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pic>
        <p:nvPicPr>
          <p:cNvPr id="74" name="Picture 50" descr="Mano con lápiz sombreando círculos en una hoja">
            <a:extLst>
              <a:ext uri="{FF2B5EF4-FFF2-40B4-BE49-F238E27FC236}">
                <a16:creationId xmlns:a16="http://schemas.microsoft.com/office/drawing/2014/main" id="{D6DFE1AF-B62B-B663-1946-FBB7DC22B3AE}"/>
              </a:ext>
            </a:extLst>
          </p:cNvPr>
          <p:cNvPicPr>
            <a:picLocks noChangeAspect="1"/>
          </p:cNvPicPr>
          <p:nvPr/>
        </p:nvPicPr>
        <p:blipFill rotWithShape="1">
          <a:blip r:embed="rId3"/>
          <a:srcRect t="3613" r="5198" b="4839"/>
          <a:stretch/>
        </p:blipFill>
        <p:spPr>
          <a:xfrm>
            <a:off x="20" y="10"/>
            <a:ext cx="12191980" cy="6857990"/>
          </a:xfrm>
          <a:prstGeom prst="rect">
            <a:avLst/>
          </a:prstGeom>
        </p:spPr>
      </p:pic>
      <p:grpSp>
        <p:nvGrpSpPr>
          <p:cNvPr id="92" name="Group 91">
            <a:extLst>
              <a:ext uri="{FF2B5EF4-FFF2-40B4-BE49-F238E27FC236}">
                <a16:creationId xmlns:a16="http://schemas.microsoft.com/office/drawing/2014/main" id="{7638139B-3D1F-496E-926A-3DBC4B3ADF7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8068" y="457200"/>
            <a:ext cx="3703320" cy="5935132"/>
            <a:chOff x="438068" y="457200"/>
            <a:chExt cx="3703320" cy="5935132"/>
          </a:xfrm>
        </p:grpSpPr>
        <p:sp>
          <p:nvSpPr>
            <p:cNvPr id="93" name="Rectangle 92">
              <a:extLst>
                <a:ext uri="{FF2B5EF4-FFF2-40B4-BE49-F238E27FC236}">
                  <a16:creationId xmlns:a16="http://schemas.microsoft.com/office/drawing/2014/main" id="{2DF326AF-2CE5-68AC-A66F-1F0023B676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618067"/>
              <a:ext cx="3702134" cy="5774265"/>
            </a:xfrm>
            <a:prstGeom prst="rect">
              <a:avLst/>
            </a:prstGeom>
            <a:solidFill>
              <a:schemeClr val="accent1">
                <a:alpha val="97000"/>
              </a:schemeClr>
            </a:solidFill>
            <a:ln w="6350" cmpd="sng">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94" name="Rectangle 93">
              <a:extLst>
                <a:ext uri="{FF2B5EF4-FFF2-40B4-BE49-F238E27FC236}">
                  <a16:creationId xmlns:a16="http://schemas.microsoft.com/office/drawing/2014/main" id="{BBA2EB0A-6687-DEEF-3553-174E4984E0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grpSp>
      <p:sp>
        <p:nvSpPr>
          <p:cNvPr id="2" name="Título 1">
            <a:extLst>
              <a:ext uri="{FF2B5EF4-FFF2-40B4-BE49-F238E27FC236}">
                <a16:creationId xmlns:a16="http://schemas.microsoft.com/office/drawing/2014/main" id="{39FFA678-174D-55C5-970E-966BB66B1702}"/>
              </a:ext>
            </a:extLst>
          </p:cNvPr>
          <p:cNvSpPr>
            <a:spLocks noGrp="1"/>
          </p:cNvSpPr>
          <p:nvPr>
            <p:ph type="title"/>
          </p:nvPr>
        </p:nvSpPr>
        <p:spPr>
          <a:xfrm>
            <a:off x="511134" y="1993288"/>
            <a:ext cx="3730696" cy="3023822"/>
          </a:xfrm>
        </p:spPr>
        <p:txBody>
          <a:bodyPr vert="horz" lIns="91440" tIns="45720" rIns="91440" bIns="45720" rtlCol="0" anchor="b">
            <a:normAutofit/>
          </a:bodyPr>
          <a:lstStyle/>
          <a:p>
            <a:r>
              <a:rPr kumimoji="0" lang="es-CL" sz="3100" i="0" strike="noStrike" spc="0" normalizeH="0" baseline="0" dirty="0">
                <a:ln>
                  <a:noFill/>
                </a:ln>
                <a:effectLst/>
                <a:uLnTx/>
                <a:uFillTx/>
              </a:rPr>
              <a:t>¿Qué ES la competencia?</a:t>
            </a:r>
            <a:br>
              <a:rPr kumimoji="0" lang="es-CL" sz="3100" i="0" strike="noStrike" spc="0" normalizeH="0" dirty="0">
                <a:ln>
                  <a:noFill/>
                </a:ln>
                <a:effectLst/>
                <a:uLnTx/>
                <a:uFillTx/>
              </a:rPr>
            </a:br>
            <a:br>
              <a:rPr lang="es-CL" sz="3100" dirty="0"/>
            </a:br>
            <a:r>
              <a:rPr lang="es-CL" sz="3100" dirty="0" err="1"/>
              <a:t>iII</a:t>
            </a:r>
            <a:r>
              <a:rPr lang="es-CL" sz="3100" dirty="0"/>
              <a:t>. </a:t>
            </a:r>
            <a:r>
              <a:rPr lang="es-CL" sz="2400" dirty="0"/>
              <a:t>Sistema de libre competencia en </a:t>
            </a:r>
            <a:r>
              <a:rPr lang="es-CL" sz="2400" dirty="0" err="1"/>
              <a:t>CHile</a:t>
            </a:r>
            <a:endParaRPr kumimoji="0" lang="es-CL" sz="3100" i="0" strike="noStrike" spc="0" normalizeH="0" baseline="0" dirty="0">
              <a:ln>
                <a:noFill/>
              </a:ln>
              <a:effectLst/>
              <a:uLnTx/>
              <a:uFillTx/>
            </a:endParaRPr>
          </a:p>
        </p:txBody>
      </p:sp>
      <p:sp>
        <p:nvSpPr>
          <p:cNvPr id="4" name="Marcador de número de diapositiva 3">
            <a:extLst>
              <a:ext uri="{FF2B5EF4-FFF2-40B4-BE49-F238E27FC236}">
                <a16:creationId xmlns:a16="http://schemas.microsoft.com/office/drawing/2014/main" id="{1869A3F8-341B-19DB-A984-F29E253BBB07}"/>
              </a:ext>
            </a:extLst>
          </p:cNvPr>
          <p:cNvSpPr>
            <a:spLocks noGrp="1"/>
          </p:cNvSpPr>
          <p:nvPr>
            <p:ph type="sldNum" sz="quarter" idx="12"/>
          </p:nvPr>
        </p:nvSpPr>
        <p:spPr>
          <a:xfrm>
            <a:off x="3454399" y="766070"/>
            <a:ext cx="542673" cy="365125"/>
          </a:xfrm>
        </p:spPr>
        <p:txBody>
          <a:bodyPr vert="horz" lIns="91440" tIns="45720" rIns="91440" bIns="45720" rtlCol="0" anchor="ctr">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91CD1542-FB8D-4FC7-9B6A-A0AEF95FDBA8}" type="slidenum">
              <a:rPr kumimoji="0" lang="en-US" sz="900" b="0" i="0" u="none" strike="noStrike" kern="1200" cap="none" spc="0" normalizeH="0" baseline="0" noProof="0" smtClean="0">
                <a:ln>
                  <a:noFill/>
                </a:ln>
                <a:solidFill>
                  <a:srgbClr val="1A3260">
                    <a:lumMod val="75000"/>
                    <a:lumOff val="25000"/>
                  </a:srgbClr>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18</a:t>
            </a:fld>
            <a:endParaRPr kumimoji="0" lang="en-US" sz="900" b="0" i="0" u="none" strike="noStrike" kern="1200" cap="none" spc="0" normalizeH="0" baseline="0" noProof="0">
              <a:ln>
                <a:noFill/>
              </a:ln>
              <a:solidFill>
                <a:srgbClr val="1A3260">
                  <a:lumMod val="75000"/>
                  <a:lumOff val="25000"/>
                </a:srgbClr>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1749743416"/>
      </p:ext>
    </p:extLst>
  </p:cSld>
  <p:clrMapOvr>
    <a:masterClrMapping/>
  </p:clrMapOvr>
  <mc:AlternateContent xmlns:mc="http://schemas.openxmlformats.org/markup-compatibility/2006" xmlns:p14="http://schemas.microsoft.com/office/powerpoint/2010/main">
    <mc:Choice Requires="p14">
      <p:transition p14:dur="350">
        <p:fade thruBlk="1"/>
      </p:transition>
    </mc:Choice>
    <mc:Fallback xmlns="">
      <p:transition>
        <p:fade thruBlk="1"/>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0">
          <a:extLst>
            <a:ext uri="{FF2B5EF4-FFF2-40B4-BE49-F238E27FC236}">
              <a16:creationId xmlns:a16="http://schemas.microsoft.com/office/drawing/2014/main" id="{1B783E25-18B7-8A25-A70F-C9AC9054C345}"/>
            </a:ext>
          </a:extLst>
        </p:cNvPr>
        <p:cNvGrpSpPr/>
        <p:nvPr/>
      </p:nvGrpSpPr>
      <p:grpSpPr>
        <a:xfrm>
          <a:off x="0" y="0"/>
          <a:ext cx="0" cy="0"/>
          <a:chOff x="0" y="0"/>
          <a:chExt cx="0" cy="0"/>
        </a:xfrm>
      </p:grpSpPr>
      <p:sp>
        <p:nvSpPr>
          <p:cNvPr id="261" name="Google Shape;261;p5">
            <a:extLst>
              <a:ext uri="{FF2B5EF4-FFF2-40B4-BE49-F238E27FC236}">
                <a16:creationId xmlns:a16="http://schemas.microsoft.com/office/drawing/2014/main" id="{233666EE-83AA-9203-ADEF-52390DDABD02}"/>
              </a:ext>
            </a:extLst>
          </p:cNvPr>
          <p:cNvSpPr txBox="1">
            <a:spLocks noGrp="1"/>
          </p:cNvSpPr>
          <p:nvPr>
            <p:ph type="body" idx="1"/>
          </p:nvPr>
        </p:nvSpPr>
        <p:spPr>
          <a:xfrm>
            <a:off x="304800" y="2472751"/>
            <a:ext cx="4566001" cy="1643527"/>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chemeClr val="dk1"/>
              </a:buClr>
              <a:buSzPts val="2520"/>
              <a:buFont typeface="Noto Sans Symbols"/>
              <a:buNone/>
            </a:pPr>
            <a:r>
              <a:rPr lang="es-ES" dirty="0"/>
              <a:t>Los principales actores son los que se muestran, pero hay otros (Ministerio Público y particulares).</a:t>
            </a:r>
            <a:endParaRPr dirty="0"/>
          </a:p>
        </p:txBody>
      </p:sp>
      <p:sp>
        <p:nvSpPr>
          <p:cNvPr id="262" name="Google Shape;262;p5">
            <a:extLst>
              <a:ext uri="{FF2B5EF4-FFF2-40B4-BE49-F238E27FC236}">
                <a16:creationId xmlns:a16="http://schemas.microsoft.com/office/drawing/2014/main" id="{13AD79E6-D118-98FE-9898-76F3B0AE4E18}"/>
              </a:ext>
            </a:extLst>
          </p:cNvPr>
          <p:cNvSpPr txBox="1">
            <a:spLocks noGrp="1"/>
          </p:cNvSpPr>
          <p:nvPr>
            <p:ph type="body" idx="2"/>
          </p:nvPr>
        </p:nvSpPr>
        <p:spPr>
          <a:xfrm>
            <a:off x="6096000" y="1017387"/>
            <a:ext cx="2481943" cy="397032"/>
          </a:xfrm>
          <a:prstGeom prst="rect">
            <a:avLst/>
          </a:prstGeom>
          <a:noFill/>
          <a:ln>
            <a:noFill/>
          </a:ln>
        </p:spPr>
        <p:txBody>
          <a:bodyPr spcFirstLastPara="1" wrap="square" lIns="91425" tIns="45700" rIns="91425" bIns="45700" anchor="t" anchorCtr="0">
            <a:spAutoFit/>
          </a:bodyPr>
          <a:lstStyle/>
          <a:p>
            <a:pPr marL="0" lvl="0" indent="0" algn="l" rtl="0">
              <a:lnSpc>
                <a:spcPct val="90000"/>
              </a:lnSpc>
              <a:spcBef>
                <a:spcPts val="0"/>
              </a:spcBef>
              <a:spcAft>
                <a:spcPts val="0"/>
              </a:spcAft>
              <a:buClr>
                <a:schemeClr val="dk1"/>
              </a:buClr>
              <a:buSzPts val="2200"/>
              <a:buNone/>
            </a:pPr>
            <a:r>
              <a:rPr lang="es-ES"/>
              <a:t>Investiga y acusa</a:t>
            </a:r>
            <a:endParaRPr/>
          </a:p>
        </p:txBody>
      </p:sp>
      <p:sp>
        <p:nvSpPr>
          <p:cNvPr id="263" name="Google Shape;263;p5">
            <a:extLst>
              <a:ext uri="{FF2B5EF4-FFF2-40B4-BE49-F238E27FC236}">
                <a16:creationId xmlns:a16="http://schemas.microsoft.com/office/drawing/2014/main" id="{814BD3E2-5445-60AA-4469-0585560770AE}"/>
              </a:ext>
            </a:extLst>
          </p:cNvPr>
          <p:cNvSpPr txBox="1">
            <a:spLocks noGrp="1"/>
          </p:cNvSpPr>
          <p:nvPr>
            <p:ph type="sldNum" idx="12"/>
          </p:nvPr>
        </p:nvSpPr>
        <p:spPr>
          <a:xfrm>
            <a:off x="11750600" y="6484937"/>
            <a:ext cx="425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s-ES"/>
              <a:t>19</a:t>
            </a:fld>
            <a:endParaRPr/>
          </a:p>
        </p:txBody>
      </p:sp>
      <p:sp>
        <p:nvSpPr>
          <p:cNvPr id="264" name="Google Shape;264;p5">
            <a:extLst>
              <a:ext uri="{FF2B5EF4-FFF2-40B4-BE49-F238E27FC236}">
                <a16:creationId xmlns:a16="http://schemas.microsoft.com/office/drawing/2014/main" id="{8BFDA854-9F26-CE0A-E402-EFB3BFE08216}"/>
              </a:ext>
            </a:extLst>
          </p:cNvPr>
          <p:cNvSpPr txBox="1">
            <a:spLocks noGrp="1"/>
          </p:cNvSpPr>
          <p:nvPr>
            <p:ph type="title"/>
          </p:nvPr>
        </p:nvSpPr>
        <p:spPr>
          <a:xfrm>
            <a:off x="555244" y="0"/>
            <a:ext cx="4083304" cy="1357295"/>
          </a:xfrm>
          <a:prstGeom prst="rect">
            <a:avLst/>
          </a:prstGeom>
          <a:noFill/>
          <a:ln>
            <a:noFill/>
          </a:ln>
        </p:spPr>
        <p:txBody>
          <a:bodyPr spcFirstLastPara="1" wrap="square" lIns="146300" tIns="420600" rIns="146300" bIns="45700" anchor="t" anchorCtr="0">
            <a:spAutoFit/>
          </a:bodyPr>
          <a:lstStyle/>
          <a:p>
            <a:pPr marL="0" lvl="0" indent="0" algn="ctr" rtl="0">
              <a:lnSpc>
                <a:spcPct val="90000"/>
              </a:lnSpc>
              <a:spcBef>
                <a:spcPts val="0"/>
              </a:spcBef>
              <a:spcAft>
                <a:spcPts val="0"/>
              </a:spcAft>
              <a:buClr>
                <a:schemeClr val="lt1"/>
              </a:buClr>
              <a:buSzPts val="3200"/>
              <a:buFont typeface="Quattrocento Sans"/>
              <a:buNone/>
            </a:pPr>
            <a:r>
              <a:rPr lang="es-ES" b="1" dirty="0"/>
              <a:t>Principales actores del sistema</a:t>
            </a:r>
            <a:endParaRPr b="1" dirty="0"/>
          </a:p>
        </p:txBody>
      </p:sp>
      <p:pic>
        <p:nvPicPr>
          <p:cNvPr id="265" name="Google Shape;265;p5">
            <a:extLst>
              <a:ext uri="{FF2B5EF4-FFF2-40B4-BE49-F238E27FC236}">
                <a16:creationId xmlns:a16="http://schemas.microsoft.com/office/drawing/2014/main" id="{9634CCBB-718F-BBDE-2B45-359BED0C0B9E}"/>
              </a:ext>
            </a:extLst>
          </p:cNvPr>
          <p:cNvPicPr preferRelativeResize="0"/>
          <p:nvPr/>
        </p:nvPicPr>
        <p:blipFill rotWithShape="1">
          <a:blip r:embed="rId3">
            <a:alphaModFix/>
          </a:blip>
          <a:srcRect/>
          <a:stretch/>
        </p:blipFill>
        <p:spPr>
          <a:xfrm>
            <a:off x="8931882" y="2697329"/>
            <a:ext cx="2236861" cy="1688738"/>
          </a:xfrm>
          <a:prstGeom prst="rect">
            <a:avLst/>
          </a:prstGeom>
          <a:noFill/>
          <a:ln>
            <a:noFill/>
          </a:ln>
        </p:spPr>
      </p:pic>
      <p:sp>
        <p:nvSpPr>
          <p:cNvPr id="266" name="Google Shape;266;p5">
            <a:extLst>
              <a:ext uri="{FF2B5EF4-FFF2-40B4-BE49-F238E27FC236}">
                <a16:creationId xmlns:a16="http://schemas.microsoft.com/office/drawing/2014/main" id="{4C7DEC32-248F-0A81-22BA-C6B8A1F11E8D}"/>
              </a:ext>
            </a:extLst>
          </p:cNvPr>
          <p:cNvSpPr txBox="1">
            <a:spLocks noGrp="1"/>
          </p:cNvSpPr>
          <p:nvPr>
            <p:ph type="body" idx="3"/>
          </p:nvPr>
        </p:nvSpPr>
        <p:spPr>
          <a:xfrm>
            <a:off x="6096000" y="3095998"/>
            <a:ext cx="2481943" cy="397032"/>
          </a:xfrm>
          <a:prstGeom prst="rect">
            <a:avLst/>
          </a:prstGeom>
          <a:noFill/>
          <a:ln>
            <a:noFill/>
          </a:ln>
        </p:spPr>
        <p:txBody>
          <a:bodyPr spcFirstLastPara="1" wrap="square" lIns="91425" tIns="45700" rIns="91425" bIns="45700" anchor="t" anchorCtr="0">
            <a:spAutoFit/>
          </a:bodyPr>
          <a:lstStyle/>
          <a:p>
            <a:pPr marL="0" lvl="0" indent="0" algn="l" rtl="0">
              <a:lnSpc>
                <a:spcPct val="90000"/>
              </a:lnSpc>
              <a:spcBef>
                <a:spcPts val="0"/>
              </a:spcBef>
              <a:spcAft>
                <a:spcPts val="0"/>
              </a:spcAft>
              <a:buClr>
                <a:schemeClr val="dk1"/>
              </a:buClr>
              <a:buSzPts val="2200"/>
              <a:buNone/>
            </a:pPr>
            <a:r>
              <a:rPr lang="es-ES"/>
              <a:t>Decide casos</a:t>
            </a:r>
            <a:endParaRPr/>
          </a:p>
        </p:txBody>
      </p:sp>
      <p:sp>
        <p:nvSpPr>
          <p:cNvPr id="267" name="Google Shape;267;p5">
            <a:extLst>
              <a:ext uri="{FF2B5EF4-FFF2-40B4-BE49-F238E27FC236}">
                <a16:creationId xmlns:a16="http://schemas.microsoft.com/office/drawing/2014/main" id="{6C3FEF66-E076-9E84-31DA-BE2E10904674}"/>
              </a:ext>
            </a:extLst>
          </p:cNvPr>
          <p:cNvSpPr txBox="1">
            <a:spLocks noGrp="1"/>
          </p:cNvSpPr>
          <p:nvPr>
            <p:ph type="body" idx="4"/>
          </p:nvPr>
        </p:nvSpPr>
        <p:spPr>
          <a:xfrm>
            <a:off x="6096000" y="4975558"/>
            <a:ext cx="2481943" cy="701731"/>
          </a:xfrm>
          <a:prstGeom prst="rect">
            <a:avLst/>
          </a:prstGeom>
          <a:noFill/>
          <a:ln>
            <a:noFill/>
          </a:ln>
        </p:spPr>
        <p:txBody>
          <a:bodyPr spcFirstLastPara="1" wrap="square" lIns="91425" tIns="45700" rIns="91425" bIns="45700" anchor="t" anchorCtr="0">
            <a:spAutoFit/>
          </a:bodyPr>
          <a:lstStyle/>
          <a:p>
            <a:pPr marL="0" lvl="0" indent="0" algn="l" rtl="0">
              <a:lnSpc>
                <a:spcPct val="90000"/>
              </a:lnSpc>
              <a:spcBef>
                <a:spcPts val="0"/>
              </a:spcBef>
              <a:spcAft>
                <a:spcPts val="0"/>
              </a:spcAft>
              <a:buClr>
                <a:schemeClr val="dk1"/>
              </a:buClr>
              <a:buSzPts val="2200"/>
              <a:buNone/>
            </a:pPr>
            <a:r>
              <a:rPr lang="es-ES"/>
              <a:t>Revisa decisiones TDLC</a:t>
            </a:r>
            <a:endParaRPr/>
          </a:p>
        </p:txBody>
      </p:sp>
      <p:pic>
        <p:nvPicPr>
          <p:cNvPr id="268" name="Google Shape;268;p5">
            <a:extLst>
              <a:ext uri="{FF2B5EF4-FFF2-40B4-BE49-F238E27FC236}">
                <a16:creationId xmlns:a16="http://schemas.microsoft.com/office/drawing/2014/main" id="{37A8448D-AEB4-5BD7-4A99-7877310F46F4}"/>
              </a:ext>
            </a:extLst>
          </p:cNvPr>
          <p:cNvPicPr preferRelativeResize="0"/>
          <p:nvPr/>
        </p:nvPicPr>
        <p:blipFill rotWithShape="1">
          <a:blip r:embed="rId4">
            <a:alphaModFix/>
          </a:blip>
          <a:srcRect l="5729" t="7898" r="7613" b="19654"/>
          <a:stretch/>
        </p:blipFill>
        <p:spPr>
          <a:xfrm>
            <a:off x="8925356" y="631313"/>
            <a:ext cx="2481943" cy="1169180"/>
          </a:xfrm>
          <a:prstGeom prst="rect">
            <a:avLst/>
          </a:prstGeom>
          <a:noFill/>
          <a:ln>
            <a:noFill/>
          </a:ln>
        </p:spPr>
      </p:pic>
      <p:pic>
        <p:nvPicPr>
          <p:cNvPr id="269" name="Google Shape;269;p5" descr="Presidente de la Corte Suprema rindió cuenta pública 2020 - Lunes 1 de  marzo de 2021 - Colegio de Abogados">
            <a:extLst>
              <a:ext uri="{FF2B5EF4-FFF2-40B4-BE49-F238E27FC236}">
                <a16:creationId xmlns:a16="http://schemas.microsoft.com/office/drawing/2014/main" id="{0D15664E-62D1-5B52-09E6-E4D693886244}"/>
              </a:ext>
            </a:extLst>
          </p:cNvPr>
          <p:cNvPicPr preferRelativeResize="0"/>
          <p:nvPr/>
        </p:nvPicPr>
        <p:blipFill rotWithShape="1">
          <a:blip r:embed="rId5">
            <a:alphaModFix/>
          </a:blip>
          <a:srcRect/>
          <a:stretch/>
        </p:blipFill>
        <p:spPr>
          <a:xfrm>
            <a:off x="8931882" y="5057508"/>
            <a:ext cx="2481944" cy="1198710"/>
          </a:xfrm>
          <a:prstGeom prst="rect">
            <a:avLst/>
          </a:prstGeom>
          <a:noFill/>
          <a:ln>
            <a:noFill/>
          </a:ln>
        </p:spPr>
      </p:pic>
    </p:spTree>
    <p:extLst>
      <p:ext uri="{BB962C8B-B14F-4D97-AF65-F5344CB8AC3E}">
        <p14:creationId xmlns:p14="http://schemas.microsoft.com/office/powerpoint/2010/main" val="3531193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6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66">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7">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10000"/>
              </a:schemeClr>
            </a:gs>
            <a:gs pos="100000">
              <a:schemeClr val="bg2">
                <a:shade val="98000"/>
                <a:satMod val="110000"/>
                <a:lumMod val="86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CE8BCA1D-ACDF-4D63-9AA0-366C4F8553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 name="Título 1">
            <a:extLst>
              <a:ext uri="{FF2B5EF4-FFF2-40B4-BE49-F238E27FC236}">
                <a16:creationId xmlns:a16="http://schemas.microsoft.com/office/drawing/2014/main" id="{EBE4C658-67D4-43BB-AE44-9E294A320C7F}"/>
              </a:ext>
            </a:extLst>
          </p:cNvPr>
          <p:cNvSpPr>
            <a:spLocks noGrp="1"/>
          </p:cNvSpPr>
          <p:nvPr>
            <p:ph type="title"/>
          </p:nvPr>
        </p:nvSpPr>
        <p:spPr>
          <a:xfrm>
            <a:off x="746228" y="1037967"/>
            <a:ext cx="3054091" cy="4709131"/>
          </a:xfrm>
        </p:spPr>
        <p:txBody>
          <a:bodyPr anchor="ctr">
            <a:normAutofit/>
          </a:bodyPr>
          <a:lstStyle/>
          <a:p>
            <a:r>
              <a:rPr lang="es-ES_tradnl" noProof="0" dirty="0">
                <a:solidFill>
                  <a:schemeClr val="accent1"/>
                </a:solidFill>
              </a:rPr>
              <a:t>Contenidos</a:t>
            </a:r>
          </a:p>
        </p:txBody>
      </p:sp>
      <p:sp>
        <p:nvSpPr>
          <p:cNvPr id="35" name="Rectangle 34">
            <a:extLst>
              <a:ext uri="{FF2B5EF4-FFF2-40B4-BE49-F238E27FC236}">
                <a16:creationId xmlns:a16="http://schemas.microsoft.com/office/drawing/2014/main" id="{5DB82E3F-D9C4-42E7-AABF-D760C2F56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37" name="Rectangle 36">
            <a:extLst>
              <a:ext uri="{FF2B5EF4-FFF2-40B4-BE49-F238E27FC236}">
                <a16:creationId xmlns:a16="http://schemas.microsoft.com/office/drawing/2014/main" id="{5F145784-B126-48E6-B33B-0BEA2EBF18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39" name="Rectangle 38">
            <a:extLst>
              <a:ext uri="{FF2B5EF4-FFF2-40B4-BE49-F238E27FC236}">
                <a16:creationId xmlns:a16="http://schemas.microsoft.com/office/drawing/2014/main" id="{06AD7FED-ECA8-4F84-9067-C1B1E9610F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41" name="Rectangle 40">
            <a:extLst>
              <a:ext uri="{FF2B5EF4-FFF2-40B4-BE49-F238E27FC236}">
                <a16:creationId xmlns:a16="http://schemas.microsoft.com/office/drawing/2014/main" id="{74DF12F2-5059-41AC-A8BD-D5E115CDC2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6851" y="723898"/>
            <a:ext cx="7498616" cy="567690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4" name="Marcador de número de diapositiva 3">
            <a:extLst>
              <a:ext uri="{FF2B5EF4-FFF2-40B4-BE49-F238E27FC236}">
                <a16:creationId xmlns:a16="http://schemas.microsoft.com/office/drawing/2014/main" id="{C0D20277-2EFB-4BA3-9DEE-D5E4183A3C54}"/>
              </a:ext>
            </a:extLst>
          </p:cNvPr>
          <p:cNvSpPr>
            <a:spLocks noGrp="1"/>
          </p:cNvSpPr>
          <p:nvPr>
            <p:ph type="sldNum" sz="quarter" idx="12"/>
          </p:nvPr>
        </p:nvSpPr>
        <p:spPr>
          <a:xfrm>
            <a:off x="746426" y="5956137"/>
            <a:ext cx="673300" cy="365125"/>
          </a:xfrm>
        </p:spPr>
        <p:txBody>
          <a:bodyP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91CD1542-FB8D-4FC7-9B6A-A0AEF95FDBA8}" type="slidenum">
              <a:rPr kumimoji="0" lang="es-ES" sz="900" b="0" i="0" u="none" strike="noStrike" kern="1200" cap="none" spc="0" normalizeH="0" baseline="0" noProof="0" smtClean="0">
                <a:ln>
                  <a:noFill/>
                </a:ln>
                <a:solidFill>
                  <a:srgbClr val="1A3260">
                    <a:lumMod val="75000"/>
                    <a:lumOff val="25000"/>
                  </a:srgbClr>
                </a:solidFill>
                <a:effectLst/>
                <a:uLnTx/>
                <a:uFillTx/>
                <a:latin typeface="Gill Sans MT" panose="020B0502020104020203"/>
                <a:ea typeface="+mn-ea"/>
                <a:cs typeface="+mn-cs"/>
              </a:rPr>
              <a:pPr marL="0" marR="0" lvl="0" indent="0" algn="l" defTabSz="914400" rtl="0" eaLnBrk="1" fontAlgn="auto" latinLnBrk="0" hangingPunct="1">
                <a:lnSpc>
                  <a:spcPct val="100000"/>
                </a:lnSpc>
                <a:spcBef>
                  <a:spcPts val="0"/>
                </a:spcBef>
                <a:spcAft>
                  <a:spcPts val="600"/>
                </a:spcAft>
                <a:buClrTx/>
                <a:buSzTx/>
                <a:buFontTx/>
                <a:buNone/>
                <a:tabLst/>
                <a:defRPr/>
              </a:pPr>
              <a:t>2</a:t>
            </a:fld>
            <a:endParaRPr kumimoji="0" lang="es-ES" sz="900" b="0" i="0" u="none" strike="noStrike" kern="1200" cap="none" spc="0" normalizeH="0" baseline="0" noProof="0">
              <a:ln>
                <a:noFill/>
              </a:ln>
              <a:solidFill>
                <a:srgbClr val="1A3260">
                  <a:lumMod val="75000"/>
                  <a:lumOff val="25000"/>
                </a:srgbClr>
              </a:solidFill>
              <a:effectLst/>
              <a:uLnTx/>
              <a:uFillTx/>
              <a:latin typeface="Gill Sans MT" panose="020B0502020104020203"/>
              <a:ea typeface="+mn-ea"/>
              <a:cs typeface="+mn-cs"/>
            </a:endParaRPr>
          </a:p>
        </p:txBody>
      </p:sp>
      <p:graphicFrame>
        <p:nvGraphicFramePr>
          <p:cNvPr id="28" name="Marcador de contenido 4">
            <a:extLst>
              <a:ext uri="{FF2B5EF4-FFF2-40B4-BE49-F238E27FC236}">
                <a16:creationId xmlns:a16="http://schemas.microsoft.com/office/drawing/2014/main" id="{E67A9DD0-721F-1AEB-9FAB-17CDD60F7C17}"/>
              </a:ext>
            </a:extLst>
          </p:cNvPr>
          <p:cNvGraphicFramePr>
            <a:graphicFrameLocks noGrp="1"/>
          </p:cNvGraphicFramePr>
          <p:nvPr>
            <p:ph idx="1"/>
            <p:extLst>
              <p:ext uri="{D42A27DB-BD31-4B8C-83A1-F6EECF244321}">
                <p14:modId xmlns:p14="http://schemas.microsoft.com/office/powerpoint/2010/main" val="1964774052"/>
              </p:ext>
            </p:extLst>
          </p:nvPr>
        </p:nvGraphicFramePr>
        <p:xfrm>
          <a:off x="4583671" y="1044324"/>
          <a:ext cx="7012370" cy="47091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3183650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350">
        <p:fade thruBlk="1"/>
      </p:transition>
    </mc:Choice>
    <mc:Fallback xmlns="">
      <p:transition>
        <p:fade thruBlk="1"/>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83">
          <a:extLst>
            <a:ext uri="{FF2B5EF4-FFF2-40B4-BE49-F238E27FC236}">
              <a16:creationId xmlns:a16="http://schemas.microsoft.com/office/drawing/2014/main" id="{F1400483-E268-77C3-8350-67379D62D87A}"/>
            </a:ext>
          </a:extLst>
        </p:cNvPr>
        <p:cNvGrpSpPr/>
        <p:nvPr/>
      </p:nvGrpSpPr>
      <p:grpSpPr>
        <a:xfrm>
          <a:off x="0" y="0"/>
          <a:ext cx="0" cy="0"/>
          <a:chOff x="0" y="0"/>
          <a:chExt cx="0" cy="0"/>
        </a:xfrm>
      </p:grpSpPr>
      <p:sp>
        <p:nvSpPr>
          <p:cNvPr id="284" name="Google Shape;284;p7">
            <a:extLst>
              <a:ext uri="{FF2B5EF4-FFF2-40B4-BE49-F238E27FC236}">
                <a16:creationId xmlns:a16="http://schemas.microsoft.com/office/drawing/2014/main" id="{AE2B6E62-496A-A8F7-4715-3E43FE0036FD}"/>
              </a:ext>
            </a:extLst>
          </p:cNvPr>
          <p:cNvSpPr txBox="1">
            <a:spLocks noGrp="1"/>
          </p:cNvSpPr>
          <p:nvPr>
            <p:ph type="body" idx="1"/>
          </p:nvPr>
        </p:nvSpPr>
        <p:spPr>
          <a:xfrm>
            <a:off x="304800" y="2472751"/>
            <a:ext cx="4566001" cy="2419124"/>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chemeClr val="dk1"/>
              </a:buClr>
              <a:buSzPts val="2520"/>
              <a:buFont typeface="Noto Sans Symbols"/>
              <a:buNone/>
            </a:pPr>
            <a:r>
              <a:rPr lang="es-ES" dirty="0">
                <a:solidFill>
                  <a:schemeClr val="accent1"/>
                </a:solidFill>
              </a:rPr>
              <a:t>La FNE es un órgano con independencia técnica de aproximadamente 110 funcionarios que representa el interés general en materia de libre competencia.</a:t>
            </a:r>
            <a:endParaRPr dirty="0">
              <a:solidFill>
                <a:schemeClr val="accent1"/>
              </a:solidFill>
            </a:endParaRPr>
          </a:p>
        </p:txBody>
      </p:sp>
      <p:sp>
        <p:nvSpPr>
          <p:cNvPr id="285" name="Google Shape;285;p7">
            <a:extLst>
              <a:ext uri="{FF2B5EF4-FFF2-40B4-BE49-F238E27FC236}">
                <a16:creationId xmlns:a16="http://schemas.microsoft.com/office/drawing/2014/main" id="{E1A9EEEF-B829-498F-1837-B07493589362}"/>
              </a:ext>
            </a:extLst>
          </p:cNvPr>
          <p:cNvSpPr txBox="1">
            <a:spLocks noGrp="1"/>
          </p:cNvSpPr>
          <p:nvPr>
            <p:ph type="body" idx="2"/>
          </p:nvPr>
        </p:nvSpPr>
        <p:spPr>
          <a:xfrm>
            <a:off x="6096000" y="419100"/>
            <a:ext cx="5671764" cy="1006429"/>
          </a:xfrm>
          <a:prstGeom prst="rect">
            <a:avLst/>
          </a:prstGeom>
          <a:noFill/>
          <a:ln>
            <a:noFill/>
          </a:ln>
        </p:spPr>
        <p:txBody>
          <a:bodyPr spcFirstLastPara="1" wrap="square" lIns="91425" tIns="45700" rIns="91425" bIns="45700" anchor="t" anchorCtr="0">
            <a:spAutoFit/>
          </a:bodyPr>
          <a:lstStyle/>
          <a:p>
            <a:pPr marL="0" lvl="0" indent="0" algn="l" rtl="0">
              <a:lnSpc>
                <a:spcPct val="90000"/>
              </a:lnSpc>
              <a:spcBef>
                <a:spcPts val="0"/>
              </a:spcBef>
              <a:spcAft>
                <a:spcPts val="0"/>
              </a:spcAft>
              <a:buClr>
                <a:schemeClr val="dk1"/>
              </a:buClr>
              <a:buSzPts val="2200"/>
              <a:buNone/>
            </a:pPr>
            <a:r>
              <a:rPr lang="es-ES" dirty="0"/>
              <a:t>Investiga hechos ilícitos primordialmente de colusión y abusos de posición dominante. Acusa ante el TDLC.</a:t>
            </a:r>
            <a:endParaRPr dirty="0"/>
          </a:p>
        </p:txBody>
      </p:sp>
      <p:sp>
        <p:nvSpPr>
          <p:cNvPr id="286" name="Google Shape;286;p7">
            <a:extLst>
              <a:ext uri="{FF2B5EF4-FFF2-40B4-BE49-F238E27FC236}">
                <a16:creationId xmlns:a16="http://schemas.microsoft.com/office/drawing/2014/main" id="{39FDAB46-D14A-213F-679E-3C16AA8596FC}"/>
              </a:ext>
            </a:extLst>
          </p:cNvPr>
          <p:cNvSpPr txBox="1">
            <a:spLocks noGrp="1"/>
          </p:cNvSpPr>
          <p:nvPr>
            <p:ph type="sldNum" idx="12"/>
          </p:nvPr>
        </p:nvSpPr>
        <p:spPr>
          <a:xfrm>
            <a:off x="11750600" y="6484937"/>
            <a:ext cx="425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s-ES"/>
              <a:t>20</a:t>
            </a:fld>
            <a:endParaRPr/>
          </a:p>
        </p:txBody>
      </p:sp>
      <p:sp>
        <p:nvSpPr>
          <p:cNvPr id="287" name="Google Shape;287;p7">
            <a:extLst>
              <a:ext uri="{FF2B5EF4-FFF2-40B4-BE49-F238E27FC236}">
                <a16:creationId xmlns:a16="http://schemas.microsoft.com/office/drawing/2014/main" id="{9CCB2C14-846B-19F1-2DB1-6C5AECD631D0}"/>
              </a:ext>
            </a:extLst>
          </p:cNvPr>
          <p:cNvSpPr txBox="1">
            <a:spLocks noGrp="1"/>
          </p:cNvSpPr>
          <p:nvPr>
            <p:ph type="title"/>
          </p:nvPr>
        </p:nvSpPr>
        <p:spPr>
          <a:xfrm>
            <a:off x="555244" y="0"/>
            <a:ext cx="4083304" cy="1800493"/>
          </a:xfrm>
          <a:prstGeom prst="rect">
            <a:avLst/>
          </a:prstGeom>
          <a:noFill/>
          <a:ln>
            <a:noFill/>
          </a:ln>
        </p:spPr>
        <p:txBody>
          <a:bodyPr spcFirstLastPara="1" wrap="square" lIns="146300" tIns="420600" rIns="146300" bIns="45700" anchor="t" anchorCtr="0">
            <a:spAutoFit/>
          </a:bodyPr>
          <a:lstStyle/>
          <a:p>
            <a:pPr marL="0" lvl="0" indent="0" algn="ctr" rtl="0">
              <a:lnSpc>
                <a:spcPct val="90000"/>
              </a:lnSpc>
              <a:spcBef>
                <a:spcPts val="0"/>
              </a:spcBef>
              <a:spcAft>
                <a:spcPts val="0"/>
              </a:spcAft>
              <a:buClr>
                <a:schemeClr val="lt1"/>
              </a:buClr>
              <a:buSzPts val="3200"/>
              <a:buFont typeface="Quattrocento Sans"/>
              <a:buNone/>
            </a:pPr>
            <a:r>
              <a:rPr lang="es-ES"/>
              <a:t>Fiscalía Nacional Económica:</a:t>
            </a:r>
            <a:br>
              <a:rPr lang="es-ES"/>
            </a:br>
            <a:r>
              <a:rPr lang="es-ES"/>
              <a:t>¿Qué hace?</a:t>
            </a:r>
            <a:endParaRPr/>
          </a:p>
        </p:txBody>
      </p:sp>
      <p:sp>
        <p:nvSpPr>
          <p:cNvPr id="288" name="Google Shape;288;p7">
            <a:extLst>
              <a:ext uri="{FF2B5EF4-FFF2-40B4-BE49-F238E27FC236}">
                <a16:creationId xmlns:a16="http://schemas.microsoft.com/office/drawing/2014/main" id="{7973AE05-A9CE-9B50-2519-55ECC91C6093}"/>
              </a:ext>
            </a:extLst>
          </p:cNvPr>
          <p:cNvSpPr txBox="1">
            <a:spLocks noGrp="1"/>
          </p:cNvSpPr>
          <p:nvPr>
            <p:ph type="body" idx="3"/>
          </p:nvPr>
        </p:nvSpPr>
        <p:spPr>
          <a:xfrm>
            <a:off x="6096000" y="2233177"/>
            <a:ext cx="5671764" cy="701731"/>
          </a:xfrm>
          <a:prstGeom prst="rect">
            <a:avLst/>
          </a:prstGeom>
          <a:noFill/>
          <a:ln>
            <a:noFill/>
          </a:ln>
        </p:spPr>
        <p:txBody>
          <a:bodyPr spcFirstLastPara="1" wrap="square" lIns="91425" tIns="45700" rIns="91425" bIns="45700" anchor="t" anchorCtr="0">
            <a:spAutoFit/>
          </a:bodyPr>
          <a:lstStyle/>
          <a:p>
            <a:pPr marL="0" lvl="0" indent="0" algn="l" rtl="0">
              <a:lnSpc>
                <a:spcPct val="90000"/>
              </a:lnSpc>
              <a:spcBef>
                <a:spcPts val="0"/>
              </a:spcBef>
              <a:spcAft>
                <a:spcPts val="0"/>
              </a:spcAft>
              <a:buClr>
                <a:schemeClr val="dk1"/>
              </a:buClr>
              <a:buSzPts val="2200"/>
              <a:buNone/>
            </a:pPr>
            <a:r>
              <a:rPr lang="es-ES" dirty="0"/>
              <a:t>Decide sobre procesos de concentración (fusión).</a:t>
            </a:r>
            <a:endParaRPr dirty="0"/>
          </a:p>
        </p:txBody>
      </p:sp>
      <p:sp>
        <p:nvSpPr>
          <p:cNvPr id="289" name="Google Shape;289;p7">
            <a:extLst>
              <a:ext uri="{FF2B5EF4-FFF2-40B4-BE49-F238E27FC236}">
                <a16:creationId xmlns:a16="http://schemas.microsoft.com/office/drawing/2014/main" id="{50CE7F6A-6727-D014-6CBB-F02EE19FEFCF}"/>
              </a:ext>
            </a:extLst>
          </p:cNvPr>
          <p:cNvSpPr txBox="1">
            <a:spLocks noGrp="1"/>
          </p:cNvSpPr>
          <p:nvPr>
            <p:ph type="body" idx="4"/>
          </p:nvPr>
        </p:nvSpPr>
        <p:spPr>
          <a:xfrm>
            <a:off x="6096000" y="3754228"/>
            <a:ext cx="5671764" cy="701731"/>
          </a:xfrm>
          <a:prstGeom prst="rect">
            <a:avLst/>
          </a:prstGeom>
          <a:noFill/>
          <a:ln>
            <a:noFill/>
          </a:ln>
        </p:spPr>
        <p:txBody>
          <a:bodyPr spcFirstLastPara="1" wrap="square" lIns="91425" tIns="45700" rIns="91425" bIns="45700" anchor="t" anchorCtr="0">
            <a:spAutoFit/>
          </a:bodyPr>
          <a:lstStyle/>
          <a:p>
            <a:pPr marL="0" lvl="0" indent="0" algn="l" rtl="0">
              <a:lnSpc>
                <a:spcPct val="90000"/>
              </a:lnSpc>
              <a:spcBef>
                <a:spcPts val="0"/>
              </a:spcBef>
              <a:spcAft>
                <a:spcPts val="0"/>
              </a:spcAft>
              <a:buClr>
                <a:schemeClr val="dk1"/>
              </a:buClr>
              <a:buSzPts val="2200"/>
              <a:buNone/>
            </a:pPr>
            <a:r>
              <a:rPr lang="es-ES" dirty="0"/>
              <a:t>Otros: estudios de mercado, fiscalización, normas de </a:t>
            </a:r>
            <a:r>
              <a:rPr lang="es-ES" dirty="0" err="1"/>
              <a:t>interlocking</a:t>
            </a:r>
            <a:r>
              <a:rPr lang="es-ES" dirty="0"/>
              <a:t>, y otros.</a:t>
            </a:r>
            <a:endParaRPr dirty="0"/>
          </a:p>
        </p:txBody>
      </p:sp>
    </p:spTree>
    <p:extLst>
      <p:ext uri="{BB962C8B-B14F-4D97-AF65-F5344CB8AC3E}">
        <p14:creationId xmlns:p14="http://schemas.microsoft.com/office/powerpoint/2010/main" val="333673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16">
          <a:extLst>
            <a:ext uri="{FF2B5EF4-FFF2-40B4-BE49-F238E27FC236}">
              <a16:creationId xmlns:a16="http://schemas.microsoft.com/office/drawing/2014/main" id="{E77E20BC-DB21-9C2C-8259-7054909767BC}"/>
            </a:ext>
          </a:extLst>
        </p:cNvPr>
        <p:cNvGrpSpPr/>
        <p:nvPr/>
      </p:nvGrpSpPr>
      <p:grpSpPr>
        <a:xfrm>
          <a:off x="0" y="0"/>
          <a:ext cx="0" cy="0"/>
          <a:chOff x="0" y="0"/>
          <a:chExt cx="0" cy="0"/>
        </a:xfrm>
      </p:grpSpPr>
      <p:sp>
        <p:nvSpPr>
          <p:cNvPr id="317" name="Google Shape;317;p10">
            <a:extLst>
              <a:ext uri="{FF2B5EF4-FFF2-40B4-BE49-F238E27FC236}">
                <a16:creationId xmlns:a16="http://schemas.microsoft.com/office/drawing/2014/main" id="{F21B9302-5D30-EF99-932D-0DE50698C57D}"/>
              </a:ext>
            </a:extLst>
          </p:cNvPr>
          <p:cNvSpPr txBox="1">
            <a:spLocks noGrp="1"/>
          </p:cNvSpPr>
          <p:nvPr>
            <p:ph type="body" idx="1"/>
          </p:nvPr>
        </p:nvSpPr>
        <p:spPr>
          <a:xfrm>
            <a:off x="6096000" y="431800"/>
            <a:ext cx="5370900" cy="1830600"/>
          </a:xfrm>
          <a:prstGeom prst="rect">
            <a:avLst/>
          </a:prstGeom>
          <a:noFill/>
          <a:ln>
            <a:noFill/>
          </a:ln>
        </p:spPr>
        <p:txBody>
          <a:bodyPr spcFirstLastPara="1" wrap="square" lIns="146300" tIns="45700" rIns="146300" bIns="45700" anchor="t" anchorCtr="0">
            <a:spAutoFit/>
          </a:bodyPr>
          <a:lstStyle/>
          <a:p>
            <a:pPr marL="0" marR="0" lvl="0" indent="0" algn="l" rtl="0">
              <a:lnSpc>
                <a:spcPct val="90000"/>
              </a:lnSpc>
              <a:spcBef>
                <a:spcPts val="0"/>
              </a:spcBef>
              <a:spcAft>
                <a:spcPts val="0"/>
              </a:spcAft>
              <a:buClr>
                <a:schemeClr val="dk1"/>
              </a:buClr>
              <a:buSzPts val="2790"/>
              <a:buFont typeface="Noto Sans Symbols"/>
              <a:buNone/>
            </a:pPr>
            <a:r>
              <a:rPr lang="es-ES"/>
              <a:t>La ley chilena es antigua. El DL 211 de 1973 es unas de las primeras leyes de la dictadura.</a:t>
            </a:r>
            <a:endParaRPr/>
          </a:p>
        </p:txBody>
      </p:sp>
      <p:sp>
        <p:nvSpPr>
          <p:cNvPr id="318" name="Google Shape;318;p10">
            <a:extLst>
              <a:ext uri="{FF2B5EF4-FFF2-40B4-BE49-F238E27FC236}">
                <a16:creationId xmlns:a16="http://schemas.microsoft.com/office/drawing/2014/main" id="{4E2FF89A-B97B-7FE7-F61A-4A8F64141415}"/>
              </a:ext>
            </a:extLst>
          </p:cNvPr>
          <p:cNvSpPr txBox="1">
            <a:spLocks noGrp="1"/>
          </p:cNvSpPr>
          <p:nvPr>
            <p:ph type="title"/>
          </p:nvPr>
        </p:nvSpPr>
        <p:spPr>
          <a:xfrm>
            <a:off x="555244" y="0"/>
            <a:ext cx="4083304" cy="914096"/>
          </a:xfrm>
          <a:prstGeom prst="rect">
            <a:avLst/>
          </a:prstGeom>
          <a:noFill/>
          <a:ln>
            <a:noFill/>
          </a:ln>
        </p:spPr>
        <p:txBody>
          <a:bodyPr spcFirstLastPara="1" wrap="square" lIns="146300" tIns="420600" rIns="146300" bIns="45700" anchor="t" anchorCtr="0">
            <a:spAutoFit/>
          </a:bodyPr>
          <a:lstStyle/>
          <a:p>
            <a:pPr marL="0" lvl="0" indent="0" algn="ctr" rtl="0">
              <a:lnSpc>
                <a:spcPct val="90000"/>
              </a:lnSpc>
              <a:spcBef>
                <a:spcPts val="0"/>
              </a:spcBef>
              <a:spcAft>
                <a:spcPts val="0"/>
              </a:spcAft>
              <a:buClr>
                <a:schemeClr val="lt1"/>
              </a:buClr>
              <a:buSzPts val="3200"/>
              <a:buFont typeface="Quattrocento Sans"/>
              <a:buNone/>
            </a:pPr>
            <a:r>
              <a:rPr lang="es-ES" b="1"/>
              <a:t>Marco regulatorio</a:t>
            </a:r>
            <a:endParaRPr b="1"/>
          </a:p>
        </p:txBody>
      </p:sp>
      <p:sp>
        <p:nvSpPr>
          <p:cNvPr id="319" name="Google Shape;319;p10">
            <a:extLst>
              <a:ext uri="{FF2B5EF4-FFF2-40B4-BE49-F238E27FC236}">
                <a16:creationId xmlns:a16="http://schemas.microsoft.com/office/drawing/2014/main" id="{DAB6E1A9-2C23-99BE-99F6-DA0FB2046A03}"/>
              </a:ext>
            </a:extLst>
          </p:cNvPr>
          <p:cNvSpPr txBox="1">
            <a:spLocks noGrp="1"/>
          </p:cNvSpPr>
          <p:nvPr>
            <p:ph type="sldNum" idx="12"/>
          </p:nvPr>
        </p:nvSpPr>
        <p:spPr>
          <a:xfrm>
            <a:off x="11668594" y="6484937"/>
            <a:ext cx="523406"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s-ES"/>
              <a:t>21</a:t>
            </a:fld>
            <a:endParaRPr/>
          </a:p>
        </p:txBody>
      </p:sp>
      <p:grpSp>
        <p:nvGrpSpPr>
          <p:cNvPr id="320" name="Google Shape;320;p10">
            <a:extLst>
              <a:ext uri="{FF2B5EF4-FFF2-40B4-BE49-F238E27FC236}">
                <a16:creationId xmlns:a16="http://schemas.microsoft.com/office/drawing/2014/main" id="{DFC44CDA-50B0-E61D-5A84-6F5E9569ADFC}"/>
              </a:ext>
            </a:extLst>
          </p:cNvPr>
          <p:cNvGrpSpPr/>
          <p:nvPr/>
        </p:nvGrpSpPr>
        <p:grpSpPr>
          <a:xfrm>
            <a:off x="458954" y="2938188"/>
            <a:ext cx="11274092" cy="2441607"/>
            <a:chOff x="0" y="0"/>
            <a:chExt cx="11274092" cy="2441607"/>
          </a:xfrm>
        </p:grpSpPr>
        <p:sp>
          <p:nvSpPr>
            <p:cNvPr id="321" name="Google Shape;321;p10">
              <a:extLst>
                <a:ext uri="{FF2B5EF4-FFF2-40B4-BE49-F238E27FC236}">
                  <a16:creationId xmlns:a16="http://schemas.microsoft.com/office/drawing/2014/main" id="{8194EA28-C31B-ED50-A84E-ED02E5EC6A37}"/>
                </a:ext>
              </a:extLst>
            </p:cNvPr>
            <p:cNvSpPr/>
            <p:nvPr/>
          </p:nvSpPr>
          <p:spPr>
            <a:xfrm>
              <a:off x="0" y="1046403"/>
              <a:ext cx="11274092" cy="1395204"/>
            </a:xfrm>
            <a:prstGeom prst="notchedRightArrow">
              <a:avLst>
                <a:gd name="adj1" fmla="val 50000"/>
                <a:gd name="adj2" fmla="val 50000"/>
              </a:avLst>
            </a:prstGeom>
            <a:solidFill>
              <a:srgbClr val="DBEE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10">
              <a:extLst>
                <a:ext uri="{FF2B5EF4-FFF2-40B4-BE49-F238E27FC236}">
                  <a16:creationId xmlns:a16="http://schemas.microsoft.com/office/drawing/2014/main" id="{BC42EADA-1668-E926-F064-8B7C8A5F2E26}"/>
                </a:ext>
              </a:extLst>
            </p:cNvPr>
            <p:cNvSpPr/>
            <p:nvPr/>
          </p:nvSpPr>
          <p:spPr>
            <a:xfrm>
              <a:off x="5078" y="0"/>
              <a:ext cx="2442536" cy="1395204"/>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10">
              <a:extLst>
                <a:ext uri="{FF2B5EF4-FFF2-40B4-BE49-F238E27FC236}">
                  <a16:creationId xmlns:a16="http://schemas.microsoft.com/office/drawing/2014/main" id="{0AF03E15-89A9-EAAE-8110-03E5C5E3A564}"/>
                </a:ext>
              </a:extLst>
            </p:cNvPr>
            <p:cNvSpPr txBox="1"/>
            <p:nvPr/>
          </p:nvSpPr>
          <p:spPr>
            <a:xfrm>
              <a:off x="5078" y="0"/>
              <a:ext cx="2442536" cy="1395204"/>
            </a:xfrm>
            <a:prstGeom prst="rect">
              <a:avLst/>
            </a:prstGeom>
            <a:noFill/>
            <a:ln>
              <a:noFill/>
            </a:ln>
          </p:spPr>
          <p:txBody>
            <a:bodyPr spcFirstLastPara="1" wrap="square" lIns="213350" tIns="213350" rIns="213350" bIns="213350" anchor="b" anchorCtr="0">
              <a:noAutofit/>
            </a:bodyPr>
            <a:lstStyle/>
            <a:p>
              <a:pPr marL="0" marR="0" lvl="0" indent="0" algn="ctr" rtl="0">
                <a:lnSpc>
                  <a:spcPct val="90000"/>
                </a:lnSpc>
                <a:spcBef>
                  <a:spcPts val="0"/>
                </a:spcBef>
                <a:spcAft>
                  <a:spcPts val="0"/>
                </a:spcAft>
                <a:buClr>
                  <a:schemeClr val="dk1"/>
                </a:buClr>
                <a:buSzPts val="3000"/>
                <a:buFont typeface="Gill Sans"/>
                <a:buNone/>
              </a:pPr>
              <a:r>
                <a:rPr lang="es-ES" sz="3000" b="0" i="0" u="none" strike="noStrike" cap="none">
                  <a:solidFill>
                    <a:schemeClr val="dk1"/>
                  </a:solidFill>
                  <a:latin typeface="Gill Sans"/>
                  <a:ea typeface="Gill Sans"/>
                  <a:cs typeface="Gill Sans"/>
                  <a:sym typeface="Gill Sans"/>
                </a:rPr>
                <a:t>Ley N° 19.610 </a:t>
              </a:r>
              <a:r>
                <a:rPr lang="es-ES" sz="3000" b="1" i="0" u="none" strike="noStrike" cap="none">
                  <a:solidFill>
                    <a:schemeClr val="dk1"/>
                  </a:solidFill>
                  <a:latin typeface="Gill Sans"/>
                  <a:ea typeface="Gill Sans"/>
                  <a:cs typeface="Gill Sans"/>
                  <a:sym typeface="Gill Sans"/>
                </a:rPr>
                <a:t>1999 </a:t>
              </a:r>
              <a:endParaRPr sz="3000" b="1" i="0" u="none" strike="noStrike" cap="none">
                <a:solidFill>
                  <a:schemeClr val="dk1"/>
                </a:solidFill>
                <a:latin typeface="Gill Sans"/>
                <a:ea typeface="Gill Sans"/>
                <a:cs typeface="Gill Sans"/>
                <a:sym typeface="Gill Sans"/>
              </a:endParaRPr>
            </a:p>
          </p:txBody>
        </p:sp>
        <p:sp>
          <p:nvSpPr>
            <p:cNvPr id="324" name="Google Shape;324;p10">
              <a:extLst>
                <a:ext uri="{FF2B5EF4-FFF2-40B4-BE49-F238E27FC236}">
                  <a16:creationId xmlns:a16="http://schemas.microsoft.com/office/drawing/2014/main" id="{682EEB60-36D2-D150-AC88-12D7C755FEAF}"/>
                </a:ext>
              </a:extLst>
            </p:cNvPr>
            <p:cNvSpPr/>
            <p:nvPr/>
          </p:nvSpPr>
          <p:spPr>
            <a:xfrm>
              <a:off x="1051945" y="1569605"/>
              <a:ext cx="348801" cy="348801"/>
            </a:xfrm>
            <a:prstGeom prst="ellipse">
              <a:avLst/>
            </a:prstGeom>
            <a:solidFill>
              <a:srgbClr val="92CD50"/>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10">
              <a:extLst>
                <a:ext uri="{FF2B5EF4-FFF2-40B4-BE49-F238E27FC236}">
                  <a16:creationId xmlns:a16="http://schemas.microsoft.com/office/drawing/2014/main" id="{A282916A-A931-1F46-47ED-4ECDA82D25D0}"/>
                </a:ext>
              </a:extLst>
            </p:cNvPr>
            <p:cNvSpPr/>
            <p:nvPr/>
          </p:nvSpPr>
          <p:spPr>
            <a:xfrm>
              <a:off x="2635054" y="152398"/>
              <a:ext cx="2442536" cy="1395204"/>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10">
              <a:extLst>
                <a:ext uri="{FF2B5EF4-FFF2-40B4-BE49-F238E27FC236}">
                  <a16:creationId xmlns:a16="http://schemas.microsoft.com/office/drawing/2014/main" id="{2FFFCC7A-D531-FB81-D61A-29FDC553FE3E}"/>
                </a:ext>
              </a:extLst>
            </p:cNvPr>
            <p:cNvSpPr txBox="1"/>
            <p:nvPr/>
          </p:nvSpPr>
          <p:spPr>
            <a:xfrm>
              <a:off x="2635054" y="152398"/>
              <a:ext cx="2442536" cy="1395204"/>
            </a:xfrm>
            <a:prstGeom prst="rect">
              <a:avLst/>
            </a:prstGeom>
            <a:noFill/>
            <a:ln>
              <a:noFill/>
            </a:ln>
          </p:spPr>
          <p:txBody>
            <a:bodyPr spcFirstLastPara="1" wrap="square" lIns="213350" tIns="213350" rIns="213350" bIns="213350" anchor="t" anchorCtr="0">
              <a:noAutofit/>
            </a:bodyPr>
            <a:lstStyle/>
            <a:p>
              <a:pPr marL="0" marR="0" lvl="0" indent="0" algn="ctr" rtl="0">
                <a:lnSpc>
                  <a:spcPct val="90000"/>
                </a:lnSpc>
                <a:spcBef>
                  <a:spcPts val="0"/>
                </a:spcBef>
                <a:spcAft>
                  <a:spcPts val="0"/>
                </a:spcAft>
                <a:buClr>
                  <a:schemeClr val="dk1"/>
                </a:buClr>
                <a:buSzPts val="3000"/>
                <a:buFont typeface="Gill Sans"/>
                <a:buNone/>
              </a:pPr>
              <a:r>
                <a:rPr lang="es-ES" sz="3000" b="0" i="0" u="none" strike="noStrike" cap="none">
                  <a:solidFill>
                    <a:schemeClr val="dk1"/>
                  </a:solidFill>
                  <a:latin typeface="Gill Sans"/>
                  <a:ea typeface="Gill Sans"/>
                  <a:cs typeface="Gill Sans"/>
                  <a:sym typeface="Gill Sans"/>
                </a:rPr>
                <a:t>Ley N° 19.911 </a:t>
              </a:r>
              <a:r>
                <a:rPr lang="es-ES" sz="3000" b="1" i="0" u="none" strike="noStrike" cap="none">
                  <a:solidFill>
                    <a:schemeClr val="dk1"/>
                  </a:solidFill>
                  <a:latin typeface="Gill Sans"/>
                  <a:ea typeface="Gill Sans"/>
                  <a:cs typeface="Gill Sans"/>
                  <a:sym typeface="Gill Sans"/>
                </a:rPr>
                <a:t>2004 </a:t>
              </a:r>
              <a:endParaRPr sz="3000" b="1" i="0" u="none" strike="noStrike" cap="none">
                <a:solidFill>
                  <a:schemeClr val="dk1"/>
                </a:solidFill>
                <a:latin typeface="Gill Sans"/>
                <a:ea typeface="Gill Sans"/>
                <a:cs typeface="Gill Sans"/>
                <a:sym typeface="Gill Sans"/>
              </a:endParaRPr>
            </a:p>
          </p:txBody>
        </p:sp>
        <p:sp>
          <p:nvSpPr>
            <p:cNvPr id="327" name="Google Shape;327;p10">
              <a:extLst>
                <a:ext uri="{FF2B5EF4-FFF2-40B4-BE49-F238E27FC236}">
                  <a16:creationId xmlns:a16="http://schemas.microsoft.com/office/drawing/2014/main" id="{A74478C6-B3E0-41ED-C2EF-F58C78DB4A56}"/>
                </a:ext>
              </a:extLst>
            </p:cNvPr>
            <p:cNvSpPr/>
            <p:nvPr/>
          </p:nvSpPr>
          <p:spPr>
            <a:xfrm>
              <a:off x="3616609" y="1569605"/>
              <a:ext cx="348801" cy="348801"/>
            </a:xfrm>
            <a:prstGeom prst="ellipse">
              <a:avLst/>
            </a:prstGeom>
            <a:solidFill>
              <a:srgbClr val="B5DC36"/>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10">
              <a:extLst>
                <a:ext uri="{FF2B5EF4-FFF2-40B4-BE49-F238E27FC236}">
                  <a16:creationId xmlns:a16="http://schemas.microsoft.com/office/drawing/2014/main" id="{75298BAB-B33D-309E-75AD-05B02FF348A7}"/>
                </a:ext>
              </a:extLst>
            </p:cNvPr>
            <p:cNvSpPr/>
            <p:nvPr/>
          </p:nvSpPr>
          <p:spPr>
            <a:xfrm>
              <a:off x="5134404" y="0"/>
              <a:ext cx="2442536" cy="1395204"/>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10">
              <a:extLst>
                <a:ext uri="{FF2B5EF4-FFF2-40B4-BE49-F238E27FC236}">
                  <a16:creationId xmlns:a16="http://schemas.microsoft.com/office/drawing/2014/main" id="{11EFB878-41D0-B614-2251-743E58C233F8}"/>
                </a:ext>
              </a:extLst>
            </p:cNvPr>
            <p:cNvSpPr txBox="1"/>
            <p:nvPr/>
          </p:nvSpPr>
          <p:spPr>
            <a:xfrm>
              <a:off x="5134404" y="0"/>
              <a:ext cx="2442536" cy="1395204"/>
            </a:xfrm>
            <a:prstGeom prst="rect">
              <a:avLst/>
            </a:prstGeom>
            <a:noFill/>
            <a:ln>
              <a:noFill/>
            </a:ln>
          </p:spPr>
          <p:txBody>
            <a:bodyPr spcFirstLastPara="1" wrap="square" lIns="213350" tIns="213350" rIns="213350" bIns="213350" anchor="b" anchorCtr="0">
              <a:noAutofit/>
            </a:bodyPr>
            <a:lstStyle/>
            <a:p>
              <a:pPr marL="0" marR="0" lvl="0" indent="0" algn="ctr" rtl="0">
                <a:lnSpc>
                  <a:spcPct val="90000"/>
                </a:lnSpc>
                <a:spcBef>
                  <a:spcPts val="0"/>
                </a:spcBef>
                <a:spcAft>
                  <a:spcPts val="0"/>
                </a:spcAft>
                <a:buClr>
                  <a:schemeClr val="dk1"/>
                </a:buClr>
                <a:buSzPts val="3000"/>
                <a:buFont typeface="Gill Sans"/>
                <a:buNone/>
              </a:pPr>
              <a:r>
                <a:rPr lang="es-ES" sz="3000" b="0" i="0" u="none" strike="noStrike" cap="none">
                  <a:solidFill>
                    <a:schemeClr val="dk1"/>
                  </a:solidFill>
                  <a:latin typeface="Gill Sans"/>
                  <a:ea typeface="Gill Sans"/>
                  <a:cs typeface="Gill Sans"/>
                  <a:sym typeface="Gill Sans"/>
                </a:rPr>
                <a:t>Ley N° 20.361 </a:t>
              </a:r>
              <a:r>
                <a:rPr lang="es-ES" sz="3000" b="1" i="0" u="none" strike="noStrike" cap="none">
                  <a:solidFill>
                    <a:schemeClr val="dk1"/>
                  </a:solidFill>
                  <a:latin typeface="Gill Sans"/>
                  <a:ea typeface="Gill Sans"/>
                  <a:cs typeface="Gill Sans"/>
                  <a:sym typeface="Gill Sans"/>
                </a:rPr>
                <a:t>2009 </a:t>
              </a:r>
              <a:endParaRPr sz="3000" b="1" i="0" u="none" strike="noStrike" cap="none">
                <a:solidFill>
                  <a:schemeClr val="dk1"/>
                </a:solidFill>
                <a:latin typeface="Gill Sans"/>
                <a:ea typeface="Gill Sans"/>
                <a:cs typeface="Gill Sans"/>
                <a:sym typeface="Gill Sans"/>
              </a:endParaRPr>
            </a:p>
          </p:txBody>
        </p:sp>
        <p:sp>
          <p:nvSpPr>
            <p:cNvPr id="330" name="Google Shape;330;p10">
              <a:extLst>
                <a:ext uri="{FF2B5EF4-FFF2-40B4-BE49-F238E27FC236}">
                  <a16:creationId xmlns:a16="http://schemas.microsoft.com/office/drawing/2014/main" id="{34113392-B2EC-C8B3-49F9-09BDAD2276EE}"/>
                </a:ext>
              </a:extLst>
            </p:cNvPr>
            <p:cNvSpPr/>
            <p:nvPr/>
          </p:nvSpPr>
          <p:spPr>
            <a:xfrm>
              <a:off x="6181272" y="1569605"/>
              <a:ext cx="348801" cy="348801"/>
            </a:xfrm>
            <a:prstGeom prst="ellipse">
              <a:avLst/>
            </a:prstGeom>
            <a:solidFill>
              <a:srgbClr val="ECEC1B"/>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10">
              <a:extLst>
                <a:ext uri="{FF2B5EF4-FFF2-40B4-BE49-F238E27FC236}">
                  <a16:creationId xmlns:a16="http://schemas.microsoft.com/office/drawing/2014/main" id="{0DD14590-4FF2-F993-F5C9-16787901C8D2}"/>
                </a:ext>
              </a:extLst>
            </p:cNvPr>
            <p:cNvSpPr/>
            <p:nvPr/>
          </p:nvSpPr>
          <p:spPr>
            <a:xfrm>
              <a:off x="7720855" y="110151"/>
              <a:ext cx="2442536" cy="1395204"/>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10">
              <a:extLst>
                <a:ext uri="{FF2B5EF4-FFF2-40B4-BE49-F238E27FC236}">
                  <a16:creationId xmlns:a16="http://schemas.microsoft.com/office/drawing/2014/main" id="{B2547421-1D4E-14E9-BDEA-FD0A639309DE}"/>
                </a:ext>
              </a:extLst>
            </p:cNvPr>
            <p:cNvSpPr txBox="1"/>
            <p:nvPr/>
          </p:nvSpPr>
          <p:spPr>
            <a:xfrm>
              <a:off x="7720855" y="110151"/>
              <a:ext cx="2442536" cy="1395204"/>
            </a:xfrm>
            <a:prstGeom prst="rect">
              <a:avLst/>
            </a:prstGeom>
            <a:noFill/>
            <a:ln>
              <a:noFill/>
            </a:ln>
          </p:spPr>
          <p:txBody>
            <a:bodyPr spcFirstLastPara="1" wrap="square" lIns="213350" tIns="213350" rIns="213350" bIns="213350" anchor="t" anchorCtr="0">
              <a:noAutofit/>
            </a:bodyPr>
            <a:lstStyle/>
            <a:p>
              <a:pPr marL="0" marR="0" lvl="0" indent="0" algn="ctr" rtl="0">
                <a:lnSpc>
                  <a:spcPct val="90000"/>
                </a:lnSpc>
                <a:spcBef>
                  <a:spcPts val="0"/>
                </a:spcBef>
                <a:spcAft>
                  <a:spcPts val="0"/>
                </a:spcAft>
                <a:buClr>
                  <a:schemeClr val="dk1"/>
                </a:buClr>
                <a:buSzPts val="3000"/>
                <a:buFont typeface="Gill Sans"/>
                <a:buNone/>
              </a:pPr>
              <a:r>
                <a:rPr lang="es-ES" sz="3000" b="0" i="0" u="none" strike="noStrike" cap="none">
                  <a:solidFill>
                    <a:schemeClr val="dk1"/>
                  </a:solidFill>
                  <a:latin typeface="Gill Sans"/>
                  <a:ea typeface="Gill Sans"/>
                  <a:cs typeface="Gill Sans"/>
                  <a:sym typeface="Gill Sans"/>
                </a:rPr>
                <a:t>Ley N° 20.945 </a:t>
              </a:r>
              <a:r>
                <a:rPr lang="es-ES" sz="3000" b="1" i="0" u="none" strike="noStrike" cap="none">
                  <a:solidFill>
                    <a:schemeClr val="dk1"/>
                  </a:solidFill>
                  <a:latin typeface="Gill Sans"/>
                  <a:ea typeface="Gill Sans"/>
                  <a:cs typeface="Gill Sans"/>
                  <a:sym typeface="Gill Sans"/>
                </a:rPr>
                <a:t>2016</a:t>
              </a:r>
              <a:endParaRPr sz="3000" b="1" i="0" u="none" strike="noStrike" cap="none">
                <a:solidFill>
                  <a:schemeClr val="dk1"/>
                </a:solidFill>
                <a:latin typeface="Gill Sans"/>
                <a:ea typeface="Gill Sans"/>
                <a:cs typeface="Gill Sans"/>
                <a:sym typeface="Gill Sans"/>
              </a:endParaRPr>
            </a:p>
          </p:txBody>
        </p:sp>
        <p:sp>
          <p:nvSpPr>
            <p:cNvPr id="333" name="Google Shape;333;p10">
              <a:extLst>
                <a:ext uri="{FF2B5EF4-FFF2-40B4-BE49-F238E27FC236}">
                  <a16:creationId xmlns:a16="http://schemas.microsoft.com/office/drawing/2014/main" id="{FA6A3580-0D5A-2DA3-93E7-867B9833CF36}"/>
                </a:ext>
              </a:extLst>
            </p:cNvPr>
            <p:cNvSpPr/>
            <p:nvPr/>
          </p:nvSpPr>
          <p:spPr>
            <a:xfrm>
              <a:off x="8745935" y="1569605"/>
              <a:ext cx="348801" cy="348801"/>
            </a:xfrm>
            <a:prstGeom prst="ellipse">
              <a:avLst/>
            </a:prstGeom>
            <a:solidFill>
              <a:srgbClr val="FBBE01"/>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4" name="Google Shape;334;p10">
            <a:extLst>
              <a:ext uri="{FF2B5EF4-FFF2-40B4-BE49-F238E27FC236}">
                <a16:creationId xmlns:a16="http://schemas.microsoft.com/office/drawing/2014/main" id="{01F3C200-988A-F371-07C8-DD195463DB1A}"/>
              </a:ext>
            </a:extLst>
          </p:cNvPr>
          <p:cNvSpPr txBox="1"/>
          <p:nvPr/>
        </p:nvSpPr>
        <p:spPr>
          <a:xfrm>
            <a:off x="5791200" y="5116286"/>
            <a:ext cx="2677886" cy="92333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1800"/>
              <a:buFont typeface="Arial"/>
              <a:buChar char="•"/>
            </a:pPr>
            <a:r>
              <a:rPr lang="es-ES" sz="1800" b="0" i="0" u="none" strike="noStrike" cap="none">
                <a:solidFill>
                  <a:schemeClr val="dk1"/>
                </a:solidFill>
                <a:latin typeface="Quattrocento Sans"/>
                <a:ea typeface="Quattrocento Sans"/>
                <a:cs typeface="Quattrocento Sans"/>
                <a:sym typeface="Quattrocento Sans"/>
              </a:rPr>
              <a:t>Facultades intrusivas</a:t>
            </a:r>
            <a:endParaRPr/>
          </a:p>
          <a:p>
            <a:pPr marL="285750" marR="0" lvl="0" indent="-285750" algn="l" rtl="0">
              <a:spcBef>
                <a:spcPts val="0"/>
              </a:spcBef>
              <a:spcAft>
                <a:spcPts val="0"/>
              </a:spcAft>
              <a:buClr>
                <a:schemeClr val="dk1"/>
              </a:buClr>
              <a:buSzPts val="1800"/>
              <a:buFont typeface="Arial"/>
              <a:buChar char="•"/>
            </a:pPr>
            <a:r>
              <a:rPr lang="es-ES" sz="1800" b="0" i="0" u="none" strike="noStrike" cap="none">
                <a:solidFill>
                  <a:schemeClr val="dk1"/>
                </a:solidFill>
                <a:latin typeface="Quattrocento Sans"/>
                <a:ea typeface="Quattrocento Sans"/>
                <a:cs typeface="Quattrocento Sans"/>
                <a:sym typeface="Quattrocento Sans"/>
              </a:rPr>
              <a:t>Delación compensada</a:t>
            </a:r>
            <a:endParaRPr sz="1800" b="0" i="0" u="none" strike="noStrike" cap="none">
              <a:solidFill>
                <a:schemeClr val="dk1"/>
              </a:solidFill>
              <a:latin typeface="Quattrocento Sans"/>
              <a:ea typeface="Quattrocento Sans"/>
              <a:cs typeface="Quattrocento Sans"/>
              <a:sym typeface="Quattrocento Sans"/>
            </a:endParaRPr>
          </a:p>
        </p:txBody>
      </p:sp>
      <p:sp>
        <p:nvSpPr>
          <p:cNvPr id="335" name="Google Shape;335;p10">
            <a:extLst>
              <a:ext uri="{FF2B5EF4-FFF2-40B4-BE49-F238E27FC236}">
                <a16:creationId xmlns:a16="http://schemas.microsoft.com/office/drawing/2014/main" id="{F502EBB4-9670-CF97-F21F-034C9A8E5127}"/>
              </a:ext>
            </a:extLst>
          </p:cNvPr>
          <p:cNvSpPr txBox="1"/>
          <p:nvPr/>
        </p:nvSpPr>
        <p:spPr>
          <a:xfrm>
            <a:off x="3299605" y="5159829"/>
            <a:ext cx="2677886" cy="646331"/>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1800"/>
              <a:buFont typeface="Arial"/>
              <a:buChar char="•"/>
            </a:pPr>
            <a:r>
              <a:rPr lang="es-ES" sz="1800" b="0" i="0" u="none" strike="noStrike" cap="none">
                <a:solidFill>
                  <a:schemeClr val="dk1"/>
                </a:solidFill>
                <a:latin typeface="Quattrocento Sans"/>
                <a:ea typeface="Quattrocento Sans"/>
                <a:cs typeface="Quattrocento Sans"/>
                <a:sym typeface="Quattrocento Sans"/>
              </a:rPr>
              <a:t>Creación TDLC</a:t>
            </a:r>
            <a:endParaRPr/>
          </a:p>
          <a:p>
            <a:pPr marL="285750" marR="0" lvl="0" indent="-285750" algn="l" rtl="0">
              <a:spcBef>
                <a:spcPts val="0"/>
              </a:spcBef>
              <a:spcAft>
                <a:spcPts val="0"/>
              </a:spcAft>
              <a:buClr>
                <a:schemeClr val="dk1"/>
              </a:buClr>
              <a:buSzPts val="1800"/>
              <a:buFont typeface="Arial"/>
              <a:buChar char="•"/>
            </a:pPr>
            <a:r>
              <a:rPr lang="es-ES" sz="1800" b="0" i="0" u="none" strike="noStrike" cap="none">
                <a:solidFill>
                  <a:schemeClr val="dk1"/>
                </a:solidFill>
                <a:latin typeface="Quattrocento Sans"/>
                <a:ea typeface="Quattrocento Sans"/>
                <a:cs typeface="Quattrocento Sans"/>
                <a:sym typeface="Quattrocento Sans"/>
              </a:rPr>
              <a:t>Aumento multas</a:t>
            </a:r>
            <a:endParaRPr sz="1800" b="0" i="0" u="none" strike="noStrike" cap="none">
              <a:solidFill>
                <a:schemeClr val="dk1"/>
              </a:solidFill>
              <a:latin typeface="Quattrocento Sans"/>
              <a:ea typeface="Quattrocento Sans"/>
              <a:cs typeface="Quattrocento Sans"/>
              <a:sym typeface="Quattrocento Sans"/>
            </a:endParaRPr>
          </a:p>
        </p:txBody>
      </p:sp>
      <p:sp>
        <p:nvSpPr>
          <p:cNvPr id="336" name="Google Shape;336;p10">
            <a:extLst>
              <a:ext uri="{FF2B5EF4-FFF2-40B4-BE49-F238E27FC236}">
                <a16:creationId xmlns:a16="http://schemas.microsoft.com/office/drawing/2014/main" id="{275A709D-F0CF-81E6-7832-3737ED64D476}"/>
              </a:ext>
            </a:extLst>
          </p:cNvPr>
          <p:cNvSpPr txBox="1"/>
          <p:nvPr/>
        </p:nvSpPr>
        <p:spPr>
          <a:xfrm>
            <a:off x="621719" y="5116286"/>
            <a:ext cx="2677886" cy="646331"/>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1800"/>
              <a:buFont typeface="Arial"/>
              <a:buChar char="•"/>
            </a:pPr>
            <a:r>
              <a:rPr lang="es-ES" sz="1800" b="0" i="0" u="none" strike="noStrike" cap="none">
                <a:solidFill>
                  <a:schemeClr val="dk1"/>
                </a:solidFill>
                <a:latin typeface="Quattrocento Sans"/>
                <a:ea typeface="Quattrocento Sans"/>
                <a:cs typeface="Quattrocento Sans"/>
                <a:sym typeface="Quattrocento Sans"/>
              </a:rPr>
              <a:t>FNE pasa a ser fiscalizador</a:t>
            </a:r>
            <a:endParaRPr sz="1800" b="0" i="0" u="none" strike="noStrike" cap="none">
              <a:solidFill>
                <a:schemeClr val="dk1"/>
              </a:solidFill>
              <a:latin typeface="Quattrocento Sans"/>
              <a:ea typeface="Quattrocento Sans"/>
              <a:cs typeface="Quattrocento Sans"/>
              <a:sym typeface="Quattrocento Sans"/>
            </a:endParaRPr>
          </a:p>
        </p:txBody>
      </p:sp>
      <p:sp>
        <p:nvSpPr>
          <p:cNvPr id="337" name="Google Shape;337;p10">
            <a:extLst>
              <a:ext uri="{FF2B5EF4-FFF2-40B4-BE49-F238E27FC236}">
                <a16:creationId xmlns:a16="http://schemas.microsoft.com/office/drawing/2014/main" id="{02341A96-3A3E-BB9E-D215-8CCB7E828D5A}"/>
              </a:ext>
            </a:extLst>
          </p:cNvPr>
          <p:cNvSpPr txBox="1"/>
          <p:nvPr/>
        </p:nvSpPr>
        <p:spPr>
          <a:xfrm>
            <a:off x="8469086" y="5070574"/>
            <a:ext cx="2677886" cy="1200329"/>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1800"/>
              <a:buFont typeface="Arial"/>
              <a:buChar char="•"/>
            </a:pPr>
            <a:r>
              <a:rPr lang="es-ES" sz="1800" b="0" i="0" u="none" strike="noStrike" cap="none">
                <a:solidFill>
                  <a:schemeClr val="dk1"/>
                </a:solidFill>
                <a:latin typeface="Quattrocento Sans"/>
                <a:ea typeface="Quattrocento Sans"/>
                <a:cs typeface="Quattrocento Sans"/>
                <a:sym typeface="Quattrocento Sans"/>
              </a:rPr>
              <a:t>Control fusiones obligatorio</a:t>
            </a:r>
            <a:endParaRPr/>
          </a:p>
          <a:p>
            <a:pPr marL="285750" marR="0" lvl="0" indent="-285750" algn="l" rtl="0">
              <a:spcBef>
                <a:spcPts val="0"/>
              </a:spcBef>
              <a:spcAft>
                <a:spcPts val="0"/>
              </a:spcAft>
              <a:buClr>
                <a:schemeClr val="dk1"/>
              </a:buClr>
              <a:buSzPts val="1800"/>
              <a:buFont typeface="Arial"/>
              <a:buChar char="•"/>
            </a:pPr>
            <a:r>
              <a:rPr lang="es-ES" sz="1800" b="0" i="0" u="none" strike="noStrike" cap="none">
                <a:solidFill>
                  <a:schemeClr val="dk1"/>
                </a:solidFill>
                <a:latin typeface="Quattrocento Sans"/>
                <a:ea typeface="Quattrocento Sans"/>
                <a:cs typeface="Quattrocento Sans"/>
                <a:sym typeface="Quattrocento Sans"/>
              </a:rPr>
              <a:t>Estudios de mercado</a:t>
            </a:r>
            <a:endParaRPr/>
          </a:p>
          <a:p>
            <a:pPr marL="285750" marR="0" lvl="0" indent="-285750" algn="l" rtl="0">
              <a:spcBef>
                <a:spcPts val="0"/>
              </a:spcBef>
              <a:spcAft>
                <a:spcPts val="0"/>
              </a:spcAft>
              <a:buClr>
                <a:schemeClr val="dk1"/>
              </a:buClr>
              <a:buSzPts val="1800"/>
              <a:buFont typeface="Arial"/>
              <a:buChar char="•"/>
            </a:pPr>
            <a:r>
              <a:rPr lang="es-ES" sz="1800" b="0" i="0" u="none" strike="noStrike" cap="none">
                <a:solidFill>
                  <a:schemeClr val="dk1"/>
                </a:solidFill>
                <a:latin typeface="Quattrocento Sans"/>
                <a:ea typeface="Quattrocento Sans"/>
                <a:cs typeface="Quattrocento Sans"/>
                <a:sym typeface="Quattrocento Sans"/>
              </a:rPr>
              <a:t>Tipo penal</a:t>
            </a:r>
            <a:endParaRPr sz="1800" b="0" i="0" u="none" strike="noStrike" cap="none">
              <a:solidFill>
                <a:schemeClr val="dk1"/>
              </a:solidFill>
              <a:latin typeface="Quattrocento Sans"/>
              <a:ea typeface="Quattrocento Sans"/>
              <a:cs typeface="Quattrocento Sans"/>
              <a:sym typeface="Quattrocento Sans"/>
            </a:endParaRPr>
          </a:p>
        </p:txBody>
      </p:sp>
    </p:spTree>
    <p:extLst>
      <p:ext uri="{BB962C8B-B14F-4D97-AF65-F5344CB8AC3E}">
        <p14:creationId xmlns:p14="http://schemas.microsoft.com/office/powerpoint/2010/main" val="236914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41">
          <a:extLst>
            <a:ext uri="{FF2B5EF4-FFF2-40B4-BE49-F238E27FC236}">
              <a16:creationId xmlns:a16="http://schemas.microsoft.com/office/drawing/2014/main" id="{87B32541-8CB0-6CAE-999F-E7395406ADE9}"/>
            </a:ext>
          </a:extLst>
        </p:cNvPr>
        <p:cNvGrpSpPr/>
        <p:nvPr/>
      </p:nvGrpSpPr>
      <p:grpSpPr>
        <a:xfrm>
          <a:off x="0" y="0"/>
          <a:ext cx="0" cy="0"/>
          <a:chOff x="0" y="0"/>
          <a:chExt cx="0" cy="0"/>
        </a:xfrm>
      </p:grpSpPr>
      <p:sp>
        <p:nvSpPr>
          <p:cNvPr id="342" name="Google Shape;342;p11">
            <a:extLst>
              <a:ext uri="{FF2B5EF4-FFF2-40B4-BE49-F238E27FC236}">
                <a16:creationId xmlns:a16="http://schemas.microsoft.com/office/drawing/2014/main" id="{D552A3CB-AB59-9964-6FE3-913B2434C78D}"/>
              </a:ext>
            </a:extLst>
          </p:cNvPr>
          <p:cNvSpPr txBox="1">
            <a:spLocks noGrp="1"/>
          </p:cNvSpPr>
          <p:nvPr>
            <p:ph type="sldNum" idx="12"/>
          </p:nvPr>
        </p:nvSpPr>
        <p:spPr>
          <a:xfrm>
            <a:off x="11747687" y="6465381"/>
            <a:ext cx="431425"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s-ES"/>
              <a:t>22</a:t>
            </a:fld>
            <a:endParaRPr/>
          </a:p>
        </p:txBody>
      </p:sp>
      <p:sp>
        <p:nvSpPr>
          <p:cNvPr id="343" name="Google Shape;343;p11">
            <a:extLst>
              <a:ext uri="{FF2B5EF4-FFF2-40B4-BE49-F238E27FC236}">
                <a16:creationId xmlns:a16="http://schemas.microsoft.com/office/drawing/2014/main" id="{B9657D39-7F44-5934-E4B4-D0E5BD01AC61}"/>
              </a:ext>
            </a:extLst>
          </p:cNvPr>
          <p:cNvSpPr/>
          <p:nvPr/>
        </p:nvSpPr>
        <p:spPr>
          <a:xfrm>
            <a:off x="838200" y="1668176"/>
            <a:ext cx="10515600" cy="415498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2200" b="1" i="1" u="none" strike="noStrike" cap="none">
                <a:solidFill>
                  <a:schemeClr val="dk1"/>
                </a:solidFill>
                <a:latin typeface="Quattrocento Sans"/>
                <a:ea typeface="Quattrocento Sans"/>
                <a:cs typeface="Quattrocento Sans"/>
                <a:sym typeface="Quattrocento Sans"/>
              </a:rPr>
              <a:t>Empresa 1:</a:t>
            </a:r>
            <a:r>
              <a:rPr lang="es-ES" sz="2200" b="0" i="1" u="none" strike="noStrike" cap="none">
                <a:solidFill>
                  <a:schemeClr val="dk1"/>
                </a:solidFill>
                <a:latin typeface="Quattrocento Sans"/>
                <a:ea typeface="Quattrocento Sans"/>
                <a:cs typeface="Quattrocento Sans"/>
                <a:sym typeface="Quattrocento Sans"/>
              </a:rPr>
              <a:t> Yo sugiero…hace tiempo que estamos pegados en $ 3500, yo me iría a $ 4000, y las bicicletas en $ 2000.</a:t>
            </a:r>
            <a:endParaRPr sz="2200" b="0" i="0" u="none" strike="noStrike" cap="none">
              <a:solidFill>
                <a:schemeClr val="dk1"/>
              </a:solidFill>
              <a:latin typeface="Quattrocento Sans"/>
              <a:ea typeface="Quattrocento Sans"/>
              <a:cs typeface="Quattrocento Sans"/>
              <a:sym typeface="Quattrocento Sans"/>
            </a:endParaRPr>
          </a:p>
          <a:p>
            <a:pPr marL="0" marR="0" lvl="0" indent="0" algn="l" rtl="0">
              <a:spcBef>
                <a:spcPts val="0"/>
              </a:spcBef>
              <a:spcAft>
                <a:spcPts val="0"/>
              </a:spcAft>
              <a:buNone/>
            </a:pPr>
            <a:r>
              <a:rPr lang="es-ES" sz="2200" b="1" i="1" u="none" strike="noStrike" cap="none">
                <a:solidFill>
                  <a:schemeClr val="dk1"/>
                </a:solidFill>
                <a:latin typeface="Quattrocento Sans"/>
                <a:ea typeface="Quattrocento Sans"/>
                <a:cs typeface="Quattrocento Sans"/>
                <a:sym typeface="Quattrocento Sans"/>
              </a:rPr>
              <a:t>Empresa 2:</a:t>
            </a:r>
            <a:r>
              <a:rPr lang="es-ES" sz="2200" b="0" i="1" u="none" strike="noStrike" cap="none">
                <a:solidFill>
                  <a:schemeClr val="dk1"/>
                </a:solidFill>
                <a:latin typeface="Quattrocento Sans"/>
                <a:ea typeface="Quattrocento Sans"/>
                <a:cs typeface="Quattrocento Sans"/>
                <a:sym typeface="Quattrocento Sans"/>
              </a:rPr>
              <a:t> Listo, 4 y 2, listo.</a:t>
            </a:r>
            <a:endParaRPr sz="2200" b="0" i="0" u="none" strike="noStrike" cap="none">
              <a:solidFill>
                <a:schemeClr val="dk1"/>
              </a:solidFill>
              <a:latin typeface="Quattrocento Sans"/>
              <a:ea typeface="Quattrocento Sans"/>
              <a:cs typeface="Quattrocento Sans"/>
              <a:sym typeface="Quattrocento Sans"/>
            </a:endParaRPr>
          </a:p>
          <a:p>
            <a:pPr marL="0" marR="0" lvl="0" indent="0" algn="l" rtl="0">
              <a:spcBef>
                <a:spcPts val="0"/>
              </a:spcBef>
              <a:spcAft>
                <a:spcPts val="0"/>
              </a:spcAft>
              <a:buNone/>
            </a:pPr>
            <a:r>
              <a:rPr lang="es-ES" sz="2200" b="1" i="1" u="none" strike="noStrike" cap="none">
                <a:solidFill>
                  <a:schemeClr val="dk1"/>
                </a:solidFill>
                <a:latin typeface="Quattrocento Sans"/>
                <a:ea typeface="Quattrocento Sans"/>
                <a:cs typeface="Quattrocento Sans"/>
                <a:sym typeface="Quattrocento Sans"/>
              </a:rPr>
              <a:t>Empresa 1 :</a:t>
            </a:r>
            <a:r>
              <a:rPr lang="es-ES" sz="2200" b="0" i="1" u="none" strike="noStrike" cap="none">
                <a:solidFill>
                  <a:schemeClr val="dk1"/>
                </a:solidFill>
                <a:latin typeface="Quattrocento Sans"/>
                <a:ea typeface="Quattrocento Sans"/>
                <a:cs typeface="Quattrocento Sans"/>
                <a:sym typeface="Quattrocento Sans"/>
              </a:rPr>
              <a:t> Afirmémonos no más porque….</a:t>
            </a:r>
            <a:endParaRPr sz="2200" b="0" i="0" u="none" strike="noStrike" cap="none">
              <a:solidFill>
                <a:schemeClr val="dk1"/>
              </a:solidFill>
              <a:latin typeface="Quattrocento Sans"/>
              <a:ea typeface="Quattrocento Sans"/>
              <a:cs typeface="Quattrocento Sans"/>
              <a:sym typeface="Quattrocento Sans"/>
            </a:endParaRPr>
          </a:p>
          <a:p>
            <a:pPr marL="0" marR="0" lvl="0" indent="0" algn="l" rtl="0">
              <a:spcBef>
                <a:spcPts val="0"/>
              </a:spcBef>
              <a:spcAft>
                <a:spcPts val="0"/>
              </a:spcAft>
              <a:buNone/>
            </a:pPr>
            <a:r>
              <a:rPr lang="es-ES" sz="2200" b="1" i="1" u="none" strike="noStrike" cap="none">
                <a:solidFill>
                  <a:schemeClr val="dk1"/>
                </a:solidFill>
                <a:latin typeface="Quattrocento Sans"/>
                <a:ea typeface="Quattrocento Sans"/>
                <a:cs typeface="Quattrocento Sans"/>
                <a:sym typeface="Quattrocento Sans"/>
              </a:rPr>
              <a:t>Empresa 2:</a:t>
            </a:r>
            <a:r>
              <a:rPr lang="es-ES" sz="2200" b="0" i="1" u="none" strike="noStrike" cap="none">
                <a:solidFill>
                  <a:schemeClr val="dk1"/>
                </a:solidFill>
                <a:latin typeface="Quattrocento Sans"/>
                <a:ea typeface="Quattrocento Sans"/>
                <a:cs typeface="Quattrocento Sans"/>
                <a:sym typeface="Quattrocento Sans"/>
              </a:rPr>
              <a:t> No sí yo no tengo problemas, yo no tengo problemas, yo incluso este año voy con poca máquina.</a:t>
            </a:r>
            <a:endParaRPr sz="2200" b="0" i="0" u="none" strike="noStrike" cap="none">
              <a:solidFill>
                <a:schemeClr val="dk1"/>
              </a:solidFill>
              <a:latin typeface="Quattrocento Sans"/>
              <a:ea typeface="Quattrocento Sans"/>
              <a:cs typeface="Quattrocento Sans"/>
              <a:sym typeface="Quattrocento Sans"/>
            </a:endParaRPr>
          </a:p>
          <a:p>
            <a:pPr marL="0" marR="0" lvl="0" indent="0" algn="l" rtl="0">
              <a:spcBef>
                <a:spcPts val="0"/>
              </a:spcBef>
              <a:spcAft>
                <a:spcPts val="0"/>
              </a:spcAft>
              <a:buNone/>
            </a:pPr>
            <a:r>
              <a:rPr lang="es-ES" sz="2200" b="1" i="1" u="none" strike="noStrike" cap="none">
                <a:solidFill>
                  <a:schemeClr val="dk1"/>
                </a:solidFill>
                <a:latin typeface="Quattrocento Sans"/>
                <a:ea typeface="Quattrocento Sans"/>
                <a:cs typeface="Quattrocento Sans"/>
                <a:sym typeface="Quattrocento Sans"/>
              </a:rPr>
              <a:t>Empresa 1 :</a:t>
            </a:r>
            <a:r>
              <a:rPr lang="es-ES" sz="2200" b="0" i="1" u="none" strike="noStrike" cap="none">
                <a:solidFill>
                  <a:schemeClr val="dk1"/>
                </a:solidFill>
                <a:latin typeface="Quattrocento Sans"/>
                <a:ea typeface="Quattrocento Sans"/>
                <a:cs typeface="Quattrocento Sans"/>
                <a:sym typeface="Quattrocento Sans"/>
              </a:rPr>
              <a:t> Si, pero saquémosle precio los arriendos, porque los arriendos son re caros que…tenemos que resarcirnos de eso.</a:t>
            </a:r>
            <a:endParaRPr sz="2200" b="0" i="0" u="none" strike="noStrike" cap="none">
              <a:solidFill>
                <a:schemeClr val="dk1"/>
              </a:solidFill>
              <a:latin typeface="Quattrocento Sans"/>
              <a:ea typeface="Quattrocento Sans"/>
              <a:cs typeface="Quattrocento Sans"/>
              <a:sym typeface="Quattrocento Sans"/>
            </a:endParaRPr>
          </a:p>
          <a:p>
            <a:pPr marL="0" marR="0" lvl="0" indent="0" algn="l" rtl="0">
              <a:spcBef>
                <a:spcPts val="0"/>
              </a:spcBef>
              <a:spcAft>
                <a:spcPts val="0"/>
              </a:spcAft>
              <a:buNone/>
            </a:pPr>
            <a:r>
              <a:rPr lang="es-ES" sz="2200" b="1" i="1" u="none" strike="noStrike" cap="none">
                <a:solidFill>
                  <a:schemeClr val="dk1"/>
                </a:solidFill>
                <a:latin typeface="Quattrocento Sans"/>
                <a:ea typeface="Quattrocento Sans"/>
                <a:cs typeface="Quattrocento Sans"/>
                <a:sym typeface="Quattrocento Sans"/>
              </a:rPr>
              <a:t>Empresa 2:</a:t>
            </a:r>
            <a:r>
              <a:rPr lang="es-ES" sz="2200" b="0" i="1" u="none" strike="noStrike" cap="none">
                <a:solidFill>
                  <a:schemeClr val="dk1"/>
                </a:solidFill>
                <a:latin typeface="Quattrocento Sans"/>
                <a:ea typeface="Quattrocento Sans"/>
                <a:cs typeface="Quattrocento Sans"/>
                <a:sym typeface="Quattrocento Sans"/>
              </a:rPr>
              <a:t> Ya.</a:t>
            </a:r>
            <a:endParaRPr sz="2200" b="0" i="0" u="none" strike="noStrike" cap="none">
              <a:solidFill>
                <a:schemeClr val="dk1"/>
              </a:solidFill>
              <a:latin typeface="Quattrocento Sans"/>
              <a:ea typeface="Quattrocento Sans"/>
              <a:cs typeface="Quattrocento Sans"/>
              <a:sym typeface="Quattrocento Sans"/>
            </a:endParaRPr>
          </a:p>
          <a:p>
            <a:pPr marL="0" marR="0" lvl="0" indent="0" algn="l" rtl="0">
              <a:spcBef>
                <a:spcPts val="0"/>
              </a:spcBef>
              <a:spcAft>
                <a:spcPts val="0"/>
              </a:spcAft>
              <a:buNone/>
            </a:pPr>
            <a:endParaRPr sz="2200" b="0" i="0" u="none" strike="noStrike" cap="none">
              <a:solidFill>
                <a:srgbClr val="5C7B8E"/>
              </a:solidFill>
              <a:latin typeface="Quattrocento Sans"/>
              <a:ea typeface="Quattrocento Sans"/>
              <a:cs typeface="Quattrocento Sans"/>
              <a:sym typeface="Quattrocento Sans"/>
            </a:endParaRPr>
          </a:p>
          <a:p>
            <a:pPr marL="0" marR="0" lvl="0" indent="0" algn="l" rtl="0">
              <a:spcBef>
                <a:spcPts val="0"/>
              </a:spcBef>
              <a:spcAft>
                <a:spcPts val="0"/>
              </a:spcAft>
              <a:buNone/>
            </a:pPr>
            <a:r>
              <a:rPr lang="es-ES" sz="2200" b="1" i="1" u="none" strike="noStrike" cap="none">
                <a:solidFill>
                  <a:srgbClr val="FF0000"/>
                </a:solidFill>
                <a:latin typeface="Quattrocento Sans"/>
                <a:ea typeface="Quattrocento Sans"/>
                <a:cs typeface="Quattrocento Sans"/>
                <a:sym typeface="Quattrocento Sans"/>
              </a:rPr>
              <a:t>Requerimiento de la FNE contra Servicios Pullman Bus Costa Central S.A. y Otros </a:t>
            </a:r>
            <a:endParaRPr sz="2200" b="1" i="1" u="none" strike="noStrike" cap="none">
              <a:solidFill>
                <a:srgbClr val="FF0000"/>
              </a:solidFill>
              <a:latin typeface="Quattrocento Sans"/>
              <a:ea typeface="Quattrocento Sans"/>
              <a:cs typeface="Quattrocento Sans"/>
              <a:sym typeface="Quattrocento Sans"/>
            </a:endParaRPr>
          </a:p>
        </p:txBody>
      </p:sp>
      <p:sp>
        <p:nvSpPr>
          <p:cNvPr id="344" name="Google Shape;344;p11">
            <a:extLst>
              <a:ext uri="{FF2B5EF4-FFF2-40B4-BE49-F238E27FC236}">
                <a16:creationId xmlns:a16="http://schemas.microsoft.com/office/drawing/2014/main" id="{1774606B-8C4A-0BA5-C4BB-1C80F32DB7DA}"/>
              </a:ext>
            </a:extLst>
          </p:cNvPr>
          <p:cNvSpPr/>
          <p:nvPr/>
        </p:nvSpPr>
        <p:spPr>
          <a:xfrm>
            <a:off x="1045029" y="634730"/>
            <a:ext cx="9531013" cy="461665"/>
          </a:xfrm>
          <a:prstGeom prst="rect">
            <a:avLst/>
          </a:prstGeom>
          <a:noFill/>
          <a:ln>
            <a:noFill/>
          </a:ln>
        </p:spPr>
        <p:txBody>
          <a:bodyPr spcFirstLastPara="1" wrap="square" lIns="91425" tIns="45700" rIns="91425" bIns="45700" anchor="t" anchorCtr="0">
            <a:spAutoFit/>
          </a:bodyPr>
          <a:lstStyle/>
          <a:p>
            <a:pPr marL="0" marR="0" lvl="1" indent="0" algn="just" rtl="0">
              <a:spcBef>
                <a:spcPts val="0"/>
              </a:spcBef>
              <a:spcAft>
                <a:spcPts val="0"/>
              </a:spcAft>
              <a:buNone/>
            </a:pPr>
            <a:r>
              <a:rPr lang="es-ES" sz="2400" b="1" i="0" u="none" strike="noStrike" cap="none">
                <a:solidFill>
                  <a:schemeClr val="dk1"/>
                </a:solidFill>
                <a:latin typeface="Arial"/>
                <a:ea typeface="Arial"/>
                <a:cs typeface="Arial"/>
                <a:sym typeface="Arial"/>
              </a:rPr>
              <a:t>Medidas intrusivas: Interceptaciones telefónicas (Art. 39 n.3)</a:t>
            </a:r>
            <a:endParaRPr sz="2400" b="1"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569499517"/>
      </p:ext>
    </p:extLst>
  </p:cSld>
  <p:clrMapOvr>
    <a:masterClrMapping/>
  </p:clrMapOvr>
  <mc:AlternateContent xmlns:mc="http://schemas.openxmlformats.org/markup-compatibility/2006" xmlns:p14="http://schemas.microsoft.com/office/powerpoint/2010/main">
    <mc:Choice Requires="p14">
      <p:transition p14:dur="350">
        <p:fade thruBlk="1"/>
      </p:transition>
    </mc:Choice>
    <mc:Fallback xmlns="">
      <p:transition>
        <p:fade thruBlk="1"/>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BD56B57-F9DE-36C1-2311-5137474E0587}"/>
            </a:ext>
          </a:extLst>
        </p:cNvPr>
        <p:cNvGrpSpPr/>
        <p:nvPr/>
      </p:nvGrpSpPr>
      <p:grpSpPr>
        <a:xfrm>
          <a:off x="0" y="0"/>
          <a:ext cx="0" cy="0"/>
          <a:chOff x="0" y="0"/>
          <a:chExt cx="0" cy="0"/>
        </a:xfrm>
      </p:grpSpPr>
      <p:sp>
        <p:nvSpPr>
          <p:cNvPr id="82" name="Rectangle 81">
            <a:extLst>
              <a:ext uri="{FF2B5EF4-FFF2-40B4-BE49-F238E27FC236}">
                <a16:creationId xmlns:a16="http://schemas.microsoft.com/office/drawing/2014/main" id="{D22571DA-13AA-1196-AA01-39B8070676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84" name="Rectangle 83">
            <a:extLst>
              <a:ext uri="{FF2B5EF4-FFF2-40B4-BE49-F238E27FC236}">
                <a16:creationId xmlns:a16="http://schemas.microsoft.com/office/drawing/2014/main" id="{C638C7B6-9D0A-D97C-A3D2-00221A1AEA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86" name="Rectangle 85">
            <a:extLst>
              <a:ext uri="{FF2B5EF4-FFF2-40B4-BE49-F238E27FC236}">
                <a16:creationId xmlns:a16="http://schemas.microsoft.com/office/drawing/2014/main" id="{785CB49E-877B-61CD-85F0-4B4FCDE78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88" name="Rectangle 87">
            <a:extLst>
              <a:ext uri="{FF2B5EF4-FFF2-40B4-BE49-F238E27FC236}">
                <a16:creationId xmlns:a16="http://schemas.microsoft.com/office/drawing/2014/main" id="{A8983F55-927C-3E1F-4754-BB26697D75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useBgFill="1">
        <p:nvSpPr>
          <p:cNvPr id="90" name="Rectangle 89">
            <a:extLst>
              <a:ext uri="{FF2B5EF4-FFF2-40B4-BE49-F238E27FC236}">
                <a16:creationId xmlns:a16="http://schemas.microsoft.com/office/drawing/2014/main" id="{766A77C8-4D57-0B53-2139-8E660478E2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pic>
        <p:nvPicPr>
          <p:cNvPr id="74" name="Picture 50" descr="Mano con lápiz sombreando círculos en una hoja">
            <a:extLst>
              <a:ext uri="{FF2B5EF4-FFF2-40B4-BE49-F238E27FC236}">
                <a16:creationId xmlns:a16="http://schemas.microsoft.com/office/drawing/2014/main" id="{AC2A6C6C-D36F-A292-E3F9-BA6F78AE8A2A}"/>
              </a:ext>
            </a:extLst>
          </p:cNvPr>
          <p:cNvPicPr>
            <a:picLocks noChangeAspect="1"/>
          </p:cNvPicPr>
          <p:nvPr/>
        </p:nvPicPr>
        <p:blipFill rotWithShape="1">
          <a:blip r:embed="rId3"/>
          <a:srcRect t="3613" r="5198" b="4839"/>
          <a:stretch/>
        </p:blipFill>
        <p:spPr>
          <a:xfrm>
            <a:off x="20" y="10"/>
            <a:ext cx="12191980" cy="6857990"/>
          </a:xfrm>
          <a:prstGeom prst="rect">
            <a:avLst/>
          </a:prstGeom>
        </p:spPr>
      </p:pic>
      <p:grpSp>
        <p:nvGrpSpPr>
          <p:cNvPr id="92" name="Group 91">
            <a:extLst>
              <a:ext uri="{FF2B5EF4-FFF2-40B4-BE49-F238E27FC236}">
                <a16:creationId xmlns:a16="http://schemas.microsoft.com/office/drawing/2014/main" id="{08D41840-1C88-27BA-5844-A6ED72098CE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8068" y="457200"/>
            <a:ext cx="3703320" cy="5935132"/>
            <a:chOff x="438068" y="457200"/>
            <a:chExt cx="3703320" cy="5935132"/>
          </a:xfrm>
        </p:grpSpPr>
        <p:sp>
          <p:nvSpPr>
            <p:cNvPr id="93" name="Rectangle 92">
              <a:extLst>
                <a:ext uri="{FF2B5EF4-FFF2-40B4-BE49-F238E27FC236}">
                  <a16:creationId xmlns:a16="http://schemas.microsoft.com/office/drawing/2014/main" id="{0F6ABD72-22C4-349E-D124-CC7227DAF8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618067"/>
              <a:ext cx="3702134" cy="5774265"/>
            </a:xfrm>
            <a:prstGeom prst="rect">
              <a:avLst/>
            </a:prstGeom>
            <a:solidFill>
              <a:schemeClr val="accent1">
                <a:alpha val="97000"/>
              </a:schemeClr>
            </a:solidFill>
            <a:ln w="6350" cmpd="sng">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94" name="Rectangle 93">
              <a:extLst>
                <a:ext uri="{FF2B5EF4-FFF2-40B4-BE49-F238E27FC236}">
                  <a16:creationId xmlns:a16="http://schemas.microsoft.com/office/drawing/2014/main" id="{EFE837CB-CBBD-B9A7-0995-B47EBE9692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grpSp>
      <p:sp>
        <p:nvSpPr>
          <p:cNvPr id="2" name="Título 1">
            <a:extLst>
              <a:ext uri="{FF2B5EF4-FFF2-40B4-BE49-F238E27FC236}">
                <a16:creationId xmlns:a16="http://schemas.microsoft.com/office/drawing/2014/main" id="{1AC7352A-13EE-BCC7-1BA1-07B435215F4B}"/>
              </a:ext>
            </a:extLst>
          </p:cNvPr>
          <p:cNvSpPr>
            <a:spLocks noGrp="1"/>
          </p:cNvSpPr>
          <p:nvPr>
            <p:ph type="title"/>
          </p:nvPr>
        </p:nvSpPr>
        <p:spPr>
          <a:xfrm>
            <a:off x="511134" y="1993288"/>
            <a:ext cx="3730696" cy="3023822"/>
          </a:xfrm>
        </p:spPr>
        <p:txBody>
          <a:bodyPr vert="horz" lIns="91440" tIns="45720" rIns="91440" bIns="45720" rtlCol="0" anchor="b">
            <a:normAutofit/>
          </a:bodyPr>
          <a:lstStyle/>
          <a:p>
            <a:r>
              <a:rPr lang="es-CL" sz="3100" dirty="0"/>
              <a:t>Atribuciones tradicionales FNE</a:t>
            </a:r>
            <a:br>
              <a:rPr kumimoji="0" lang="es-CL" sz="3100" i="0" strike="noStrike" spc="0" normalizeH="0" dirty="0">
                <a:ln>
                  <a:noFill/>
                </a:ln>
                <a:effectLst/>
                <a:uLnTx/>
                <a:uFillTx/>
              </a:rPr>
            </a:br>
            <a:br>
              <a:rPr lang="es-CL" sz="3100" dirty="0"/>
            </a:br>
            <a:r>
              <a:rPr lang="es-CL" sz="3100" dirty="0"/>
              <a:t>I. </a:t>
            </a:r>
            <a:r>
              <a:rPr lang="es-CL" sz="2400" dirty="0"/>
              <a:t>Perseguir carteles</a:t>
            </a:r>
            <a:endParaRPr kumimoji="0" lang="es-CL" sz="3100" i="0" strike="noStrike" spc="0" normalizeH="0" baseline="0" dirty="0">
              <a:ln>
                <a:noFill/>
              </a:ln>
              <a:effectLst/>
              <a:uLnTx/>
              <a:uFillTx/>
            </a:endParaRPr>
          </a:p>
        </p:txBody>
      </p:sp>
      <p:sp>
        <p:nvSpPr>
          <p:cNvPr id="4" name="Marcador de número de diapositiva 3">
            <a:extLst>
              <a:ext uri="{FF2B5EF4-FFF2-40B4-BE49-F238E27FC236}">
                <a16:creationId xmlns:a16="http://schemas.microsoft.com/office/drawing/2014/main" id="{B04AB239-40C5-DDBE-A89E-70CEAF35A4AB}"/>
              </a:ext>
            </a:extLst>
          </p:cNvPr>
          <p:cNvSpPr>
            <a:spLocks noGrp="1"/>
          </p:cNvSpPr>
          <p:nvPr>
            <p:ph type="sldNum" sz="quarter" idx="12"/>
          </p:nvPr>
        </p:nvSpPr>
        <p:spPr>
          <a:xfrm>
            <a:off x="3454399" y="766070"/>
            <a:ext cx="542673" cy="365125"/>
          </a:xfrm>
        </p:spPr>
        <p:txBody>
          <a:bodyPr vert="horz" lIns="91440" tIns="45720" rIns="91440" bIns="45720" rtlCol="0" anchor="ctr">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91CD1542-FB8D-4FC7-9B6A-A0AEF95FDBA8}" type="slidenum">
              <a:rPr kumimoji="0" lang="en-US" sz="900" b="0" i="0" u="none" strike="noStrike" kern="1200" cap="none" spc="0" normalizeH="0" baseline="0" noProof="0" smtClean="0">
                <a:ln>
                  <a:noFill/>
                </a:ln>
                <a:solidFill>
                  <a:srgbClr val="1A3260">
                    <a:lumMod val="75000"/>
                    <a:lumOff val="25000"/>
                  </a:srgbClr>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23</a:t>
            </a:fld>
            <a:endParaRPr kumimoji="0" lang="en-US" sz="900" b="0" i="0" u="none" strike="noStrike" kern="1200" cap="none" spc="0" normalizeH="0" baseline="0" noProof="0">
              <a:ln>
                <a:noFill/>
              </a:ln>
              <a:solidFill>
                <a:srgbClr val="1A3260">
                  <a:lumMod val="75000"/>
                  <a:lumOff val="25000"/>
                </a:srgbClr>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1125519385"/>
      </p:ext>
    </p:extLst>
  </p:cSld>
  <p:clrMapOvr>
    <a:masterClrMapping/>
  </p:clrMapOvr>
  <mc:AlternateContent xmlns:mc="http://schemas.openxmlformats.org/markup-compatibility/2006" xmlns:p14="http://schemas.microsoft.com/office/powerpoint/2010/main">
    <mc:Choice Requires="p14">
      <p:transition p14:dur="350">
        <p:fade thruBlk="1"/>
      </p:transition>
    </mc:Choice>
    <mc:Fallback xmlns="">
      <p:transition>
        <p:fade thruBlk="1"/>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8" name="Google Shape;318;p10"/>
          <p:cNvSpPr txBox="1">
            <a:spLocks noGrp="1"/>
          </p:cNvSpPr>
          <p:nvPr>
            <p:ph type="title"/>
          </p:nvPr>
        </p:nvSpPr>
        <p:spPr>
          <a:xfrm>
            <a:off x="555244" y="0"/>
            <a:ext cx="4083304" cy="1357250"/>
          </a:xfrm>
          <a:prstGeom prst="rect">
            <a:avLst/>
          </a:prstGeom>
          <a:noFill/>
          <a:ln>
            <a:noFill/>
          </a:ln>
        </p:spPr>
        <p:txBody>
          <a:bodyPr spcFirstLastPara="1" wrap="square" lIns="146300" tIns="420600" rIns="146300" bIns="45700" anchor="t" anchorCtr="0">
            <a:spAutoFit/>
          </a:bodyPr>
          <a:lstStyle/>
          <a:p>
            <a:pPr marL="0" lvl="0" indent="0" algn="ctr" rtl="0">
              <a:lnSpc>
                <a:spcPct val="90000"/>
              </a:lnSpc>
              <a:spcBef>
                <a:spcPts val="0"/>
              </a:spcBef>
              <a:spcAft>
                <a:spcPts val="0"/>
              </a:spcAft>
              <a:buClr>
                <a:schemeClr val="lt1"/>
              </a:buClr>
              <a:buSzPts val="3200"/>
              <a:buFont typeface="Quattrocento Sans"/>
              <a:buNone/>
            </a:pPr>
            <a:r>
              <a:rPr lang="es-ES" b="1" dirty="0"/>
              <a:t>¿Qué son los carteles o colusiones?</a:t>
            </a:r>
            <a:endParaRPr b="1" dirty="0"/>
          </a:p>
        </p:txBody>
      </p:sp>
      <p:sp>
        <p:nvSpPr>
          <p:cNvPr id="319" name="Google Shape;319;p10"/>
          <p:cNvSpPr txBox="1">
            <a:spLocks noGrp="1"/>
          </p:cNvSpPr>
          <p:nvPr>
            <p:ph type="sldNum" idx="12"/>
          </p:nvPr>
        </p:nvSpPr>
        <p:spPr>
          <a:xfrm>
            <a:off x="11668594" y="6484937"/>
            <a:ext cx="523406"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s-ES"/>
              <a:t>24</a:t>
            </a:fld>
            <a:endParaRPr/>
          </a:p>
        </p:txBody>
      </p:sp>
      <p:pic>
        <p:nvPicPr>
          <p:cNvPr id="25" name="Google Shape;443;p22" descr="Dibujo en blanco y negro&#10;&#10;Descripción generada automáticamente con confianza media">
            <a:extLst>
              <a:ext uri="{FF2B5EF4-FFF2-40B4-BE49-F238E27FC236}">
                <a16:creationId xmlns:a16="http://schemas.microsoft.com/office/drawing/2014/main" id="{D16151ED-BF37-0645-B999-A6A8090C1F8E}"/>
              </a:ext>
            </a:extLst>
          </p:cNvPr>
          <p:cNvPicPr preferRelativeResize="0"/>
          <p:nvPr/>
        </p:nvPicPr>
        <p:blipFill rotWithShape="1">
          <a:blip r:embed="rId3">
            <a:alphaModFix/>
          </a:blip>
          <a:srcRect/>
          <a:stretch/>
        </p:blipFill>
        <p:spPr>
          <a:xfrm>
            <a:off x="152400" y="2524781"/>
            <a:ext cx="6094444" cy="4022332"/>
          </a:xfrm>
          <a:prstGeom prst="rect">
            <a:avLst/>
          </a:prstGeom>
          <a:noFill/>
          <a:ln>
            <a:noFill/>
          </a:ln>
        </p:spPr>
      </p:pic>
      <p:sp>
        <p:nvSpPr>
          <p:cNvPr id="26" name="Google Shape;444;p22">
            <a:extLst>
              <a:ext uri="{FF2B5EF4-FFF2-40B4-BE49-F238E27FC236}">
                <a16:creationId xmlns:a16="http://schemas.microsoft.com/office/drawing/2014/main" id="{ECAC0319-F0D7-6A4C-9299-9E9086821B35}"/>
              </a:ext>
            </a:extLst>
          </p:cNvPr>
          <p:cNvSpPr txBox="1">
            <a:spLocks/>
          </p:cNvSpPr>
          <p:nvPr/>
        </p:nvSpPr>
        <p:spPr>
          <a:xfrm>
            <a:off x="6246844" y="2524781"/>
            <a:ext cx="5814528" cy="3169586"/>
          </a:xfrm>
          <a:prstGeom prst="rect">
            <a:avLst/>
          </a:prstGeom>
          <a:noFill/>
          <a:ln>
            <a:noFill/>
          </a:ln>
        </p:spPr>
        <p:txBody>
          <a:bodyPr spcFirstLastPara="1" vert="horz" wrap="square" lIns="91425" tIns="45700" rIns="91425" bIns="45700" rtlCol="0" anchor="t" anchorCtr="0">
            <a:normAutofit/>
          </a:bodyPr>
          <a:lstStyle>
            <a:lvl1pPr marL="457200" marR="0" lvl="0" indent="-228600" algn="l" defTabSz="914400" rtl="0" eaLnBrk="1" latinLnBrk="0" hangingPunct="1">
              <a:lnSpc>
                <a:spcPct val="90000"/>
              </a:lnSpc>
              <a:spcBef>
                <a:spcPts val="1200"/>
              </a:spcBef>
              <a:spcAft>
                <a:spcPts val="0"/>
              </a:spcAft>
              <a:buClr>
                <a:schemeClr val="dk1"/>
              </a:buClr>
              <a:buSzPts val="2823"/>
              <a:buFont typeface="Noto Sans Symbols"/>
              <a:buNone/>
              <a:defRPr sz="3137" kern="1200">
                <a:solidFill>
                  <a:schemeClr val="dk2"/>
                </a:solidFill>
                <a:latin typeface="Quattrocento Sans"/>
                <a:ea typeface="Quattrocento Sans"/>
                <a:cs typeface="Quattrocento Sans"/>
                <a:sym typeface="Quattrocento Sans"/>
              </a:defRPr>
            </a:lvl1pPr>
            <a:lvl2pPr marL="914400" lvl="1" indent="-228600" algn="l" defTabSz="914400" rtl="0" eaLnBrk="1" latinLnBrk="0" hangingPunct="1">
              <a:lnSpc>
                <a:spcPct val="90000"/>
              </a:lnSpc>
              <a:spcBef>
                <a:spcPts val="500"/>
              </a:spcBef>
              <a:spcAft>
                <a:spcPts val="0"/>
              </a:spcAft>
              <a:buClr>
                <a:srgbClr val="595959"/>
              </a:buClr>
              <a:buSzPts val="1961"/>
              <a:buFont typeface="Arial" panose="020B0604020202020204" pitchFamily="34" charset="0"/>
              <a:buNone/>
              <a:defRPr sz="1961" kern="1200">
                <a:solidFill>
                  <a:schemeClr val="tx1"/>
                </a:solidFill>
                <a:latin typeface="+mn-lt"/>
                <a:ea typeface="+mn-ea"/>
                <a:cs typeface="+mn-cs"/>
              </a:defRPr>
            </a:lvl2pPr>
            <a:lvl3pPr marL="1371600" lvl="2" indent="-228600" algn="l" defTabSz="914400" rtl="0" eaLnBrk="1" latinLnBrk="0" hangingPunct="1">
              <a:lnSpc>
                <a:spcPct val="90000"/>
              </a:lnSpc>
              <a:spcBef>
                <a:spcPts val="1200"/>
              </a:spcBef>
              <a:spcAft>
                <a:spcPts val="0"/>
              </a:spcAft>
              <a:buClr>
                <a:schemeClr val="dk2"/>
              </a:buClr>
              <a:buSzPts val="1961"/>
              <a:buFont typeface="Arial" panose="020B0604020202020204" pitchFamily="34" charset="0"/>
              <a:buNone/>
              <a:defRPr sz="1961" kern="1200">
                <a:solidFill>
                  <a:schemeClr val="tx1"/>
                </a:solidFill>
                <a:latin typeface="+mn-lt"/>
                <a:ea typeface="+mn-ea"/>
                <a:cs typeface="+mn-cs"/>
              </a:defRPr>
            </a:lvl3pPr>
            <a:lvl4pPr marL="1828800" lvl="3" indent="-228600" algn="l" defTabSz="914400" rtl="0" eaLnBrk="1" latinLnBrk="0" hangingPunct="1">
              <a:lnSpc>
                <a:spcPct val="90000"/>
              </a:lnSpc>
              <a:spcBef>
                <a:spcPts val="1200"/>
              </a:spcBef>
              <a:spcAft>
                <a:spcPts val="0"/>
              </a:spcAft>
              <a:buClr>
                <a:srgbClr val="262626"/>
              </a:buClr>
              <a:buSzPts val="1600"/>
              <a:buFont typeface="Arial" panose="020B0604020202020204" pitchFamily="34" charset="0"/>
              <a:buNone/>
              <a:defRPr sz="1800" kern="1200">
                <a:solidFill>
                  <a:schemeClr val="tx1"/>
                </a:solidFill>
                <a:latin typeface="+mn-lt"/>
                <a:ea typeface="+mn-ea"/>
                <a:cs typeface="+mn-cs"/>
              </a:defRPr>
            </a:lvl4pPr>
            <a:lvl5pPr marL="2286000" lvl="4" indent="-228600" algn="l" defTabSz="914400" rtl="0" eaLnBrk="1" latinLnBrk="0" hangingPunct="1">
              <a:lnSpc>
                <a:spcPct val="90000"/>
              </a:lnSpc>
              <a:spcBef>
                <a:spcPts val="600"/>
              </a:spcBef>
              <a:spcAft>
                <a:spcPts val="0"/>
              </a:spcAft>
              <a:buClr>
                <a:srgbClr val="262626"/>
              </a:buClr>
              <a:buSzPts val="1600"/>
              <a:buFont typeface="Arial" panose="020B0604020202020204" pitchFamily="34" charset="0"/>
              <a:buNone/>
              <a:defRPr sz="1800" kern="1200">
                <a:solidFill>
                  <a:schemeClr val="tx1"/>
                </a:solidFill>
                <a:latin typeface="+mn-lt"/>
                <a:ea typeface="+mn-ea"/>
                <a:cs typeface="+mn-cs"/>
              </a:defRPr>
            </a:lvl5pPr>
            <a:lvl6pPr marL="2743200" lvl="5" indent="-342900" algn="l" defTabSz="914400" rtl="0" eaLnBrk="1" latinLnBrk="0" hangingPunct="1">
              <a:lnSpc>
                <a:spcPct val="90000"/>
              </a:lnSpc>
              <a:spcBef>
                <a:spcPts val="12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6pPr>
            <a:lvl7pPr marL="3200400" lvl="6"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7pPr>
            <a:lvl8pPr marL="3657600" lvl="7"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8pPr>
            <a:lvl9pPr marL="4114800" lvl="8"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9pPr>
          </a:lstStyle>
          <a:p>
            <a:pPr marL="0" indent="0" algn="just">
              <a:spcBef>
                <a:spcPts val="0"/>
              </a:spcBef>
              <a:buClr>
                <a:schemeClr val="dk2"/>
              </a:buClr>
              <a:buSzPts val="2500"/>
            </a:pPr>
            <a:r>
              <a:rPr lang="es-ES" sz="2500"/>
              <a:t>Pueden consistir en:</a:t>
            </a:r>
          </a:p>
          <a:p>
            <a:pPr marL="342900" indent="-342900" algn="just">
              <a:spcBef>
                <a:spcPts val="1800"/>
              </a:spcBef>
              <a:buClr>
                <a:schemeClr val="dk2"/>
              </a:buClr>
              <a:buSzPts val="2500"/>
              <a:buFont typeface="Arial"/>
              <a:buChar char="•"/>
            </a:pPr>
            <a:r>
              <a:rPr lang="es-ES" sz="2500"/>
              <a:t>Fijar precios de venta o de compra. </a:t>
            </a:r>
            <a:endParaRPr lang="es-ES"/>
          </a:p>
          <a:p>
            <a:pPr marL="342900" indent="-342900" algn="just">
              <a:spcBef>
                <a:spcPts val="1800"/>
              </a:spcBef>
              <a:buClr>
                <a:schemeClr val="dk2"/>
              </a:buClr>
              <a:buSzPts val="2500"/>
              <a:buFont typeface="Arial"/>
              <a:buChar char="•"/>
            </a:pPr>
            <a:r>
              <a:rPr lang="es-ES" sz="2500"/>
              <a:t>Limitar la producción. </a:t>
            </a:r>
            <a:endParaRPr lang="es-ES"/>
          </a:p>
          <a:p>
            <a:pPr marL="342900" indent="-342900" algn="just">
              <a:spcBef>
                <a:spcPts val="1800"/>
              </a:spcBef>
              <a:buClr>
                <a:schemeClr val="dk2"/>
              </a:buClr>
              <a:buSzPts val="2500"/>
              <a:buFont typeface="Arial"/>
              <a:buChar char="•"/>
            </a:pPr>
            <a:r>
              <a:rPr lang="es-ES" sz="2500"/>
              <a:t>Asignarse zonas o cuotas de mercado. </a:t>
            </a:r>
            <a:endParaRPr lang="es-ES"/>
          </a:p>
          <a:p>
            <a:pPr marL="342900" indent="-342900" algn="just">
              <a:spcBef>
                <a:spcPts val="1800"/>
              </a:spcBef>
              <a:buClr>
                <a:schemeClr val="dk2"/>
              </a:buClr>
              <a:buSzPts val="2500"/>
              <a:buFont typeface="Arial"/>
              <a:buChar char="•"/>
            </a:pPr>
            <a:r>
              <a:rPr lang="es-ES" sz="2500"/>
              <a:t>Afectar el resultado de procesos de licitación.</a:t>
            </a:r>
            <a:endParaRPr lang="es-ES"/>
          </a:p>
        </p:txBody>
      </p:sp>
      <p:sp>
        <p:nvSpPr>
          <p:cNvPr id="27" name="Google Shape;445;p22">
            <a:extLst>
              <a:ext uri="{FF2B5EF4-FFF2-40B4-BE49-F238E27FC236}">
                <a16:creationId xmlns:a16="http://schemas.microsoft.com/office/drawing/2014/main" id="{8AD99258-0EE9-5146-976B-6E324050359B}"/>
              </a:ext>
            </a:extLst>
          </p:cNvPr>
          <p:cNvSpPr txBox="1">
            <a:spLocks/>
          </p:cNvSpPr>
          <p:nvPr/>
        </p:nvSpPr>
        <p:spPr>
          <a:xfrm>
            <a:off x="6246844" y="678625"/>
            <a:ext cx="5814528" cy="1089529"/>
          </a:xfrm>
          <a:prstGeom prst="rect">
            <a:avLst/>
          </a:prstGeom>
          <a:noFill/>
          <a:ln>
            <a:noFill/>
          </a:ln>
        </p:spPr>
        <p:txBody>
          <a:bodyPr spcFirstLastPara="1" vert="horz" wrap="square" lIns="91425" tIns="45700" rIns="91425" bIns="45700" rtlCol="0" anchor="t" anchorCtr="0">
            <a:normAutofit fontScale="92500" lnSpcReduction="10000"/>
          </a:bodyPr>
          <a:lstStyle>
            <a:lvl1pPr marL="457200" lvl="0" indent="-228600" algn="l" defTabSz="914400" rtl="0" eaLnBrk="1" latinLnBrk="0" hangingPunct="1">
              <a:lnSpc>
                <a:spcPct val="90000"/>
              </a:lnSpc>
              <a:spcBef>
                <a:spcPts val="1000"/>
              </a:spcBef>
              <a:spcAft>
                <a:spcPts val="0"/>
              </a:spcAft>
              <a:buClr>
                <a:srgbClr val="262626"/>
              </a:buClr>
              <a:buSzPts val="1600"/>
              <a:buFont typeface="Arial" panose="020B0604020202020204" pitchFamily="34" charset="0"/>
              <a:buNone/>
              <a:defRPr sz="1600" b="1" kern="1200">
                <a:solidFill>
                  <a:srgbClr val="262626"/>
                </a:solidFill>
                <a:latin typeface="Quattrocento Sans"/>
                <a:ea typeface="Quattrocento Sans"/>
                <a:cs typeface="Quattrocento Sans"/>
                <a:sym typeface="Quattrocento Sans"/>
              </a:defRPr>
            </a:lvl1pPr>
            <a:lvl2pPr marL="914400" lvl="1"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None/>
              <a:defRPr sz="1400" b="0" kern="1200">
                <a:solidFill>
                  <a:schemeClr val="dk1"/>
                </a:solidFill>
                <a:latin typeface="Quattrocento Sans"/>
                <a:ea typeface="Quattrocento Sans"/>
                <a:cs typeface="Quattrocento Sans"/>
                <a:sym typeface="Quattrocento Sans"/>
              </a:defRPr>
            </a:lvl2pPr>
            <a:lvl3pPr marL="1371600" lvl="2" indent="-228600" algn="l" defTabSz="914400" rtl="0" eaLnBrk="1" latinLnBrk="0" hangingPunct="1">
              <a:lnSpc>
                <a:spcPct val="90000"/>
              </a:lnSpc>
              <a:spcBef>
                <a:spcPts val="1200"/>
              </a:spcBef>
              <a:spcAft>
                <a:spcPts val="0"/>
              </a:spcAft>
              <a:buClr>
                <a:schemeClr val="dk2"/>
              </a:buClr>
              <a:buSzPts val="1200"/>
              <a:buFont typeface="Arial" panose="020B0604020202020204" pitchFamily="34" charset="0"/>
              <a:buNone/>
              <a:defRPr sz="1200" b="1" kern="1200">
                <a:solidFill>
                  <a:schemeClr val="tx1"/>
                </a:solidFill>
                <a:latin typeface="Quattrocento Sans"/>
                <a:ea typeface="Quattrocento Sans"/>
                <a:cs typeface="Quattrocento Sans"/>
                <a:sym typeface="Quattrocento Sans"/>
              </a:defRPr>
            </a:lvl3pPr>
            <a:lvl4pPr marL="1828800" lvl="3" indent="-228600" algn="l" defTabSz="914400" rtl="0" eaLnBrk="1" latinLnBrk="0" hangingPunct="1">
              <a:lnSpc>
                <a:spcPct val="90000"/>
              </a:lnSpc>
              <a:spcBef>
                <a:spcPts val="1200"/>
              </a:spcBef>
              <a:spcAft>
                <a:spcPts val="0"/>
              </a:spcAft>
              <a:buClr>
                <a:srgbClr val="262626"/>
              </a:buClr>
              <a:buSzPts val="1100"/>
              <a:buFont typeface="Arial" panose="020B0604020202020204" pitchFamily="34" charset="0"/>
              <a:buNone/>
              <a:defRPr sz="1100" b="0" kern="1200">
                <a:solidFill>
                  <a:schemeClr val="tx1"/>
                </a:solidFill>
                <a:latin typeface="Quattrocento Sans"/>
                <a:ea typeface="Quattrocento Sans"/>
                <a:cs typeface="Quattrocento Sans"/>
                <a:sym typeface="Quattrocento Sans"/>
              </a:defRPr>
            </a:lvl4pPr>
            <a:lvl5pPr marL="2286000" lvl="4" indent="-228600" algn="l" defTabSz="914400" rtl="0" eaLnBrk="1" latinLnBrk="0" hangingPunct="1">
              <a:lnSpc>
                <a:spcPct val="90000"/>
              </a:lnSpc>
              <a:spcBef>
                <a:spcPts val="600"/>
              </a:spcBef>
              <a:spcAft>
                <a:spcPts val="0"/>
              </a:spcAft>
              <a:buClr>
                <a:srgbClr val="262626"/>
              </a:buClr>
              <a:buSzPts val="1100"/>
              <a:buFont typeface="Arial" panose="020B0604020202020204" pitchFamily="34" charset="0"/>
              <a:buNone/>
              <a:defRPr sz="1100" b="0" kern="1200">
                <a:solidFill>
                  <a:schemeClr val="tx1"/>
                </a:solidFill>
                <a:latin typeface="Quattrocento Sans"/>
                <a:ea typeface="Quattrocento Sans"/>
                <a:cs typeface="Quattrocento Sans"/>
                <a:sym typeface="Quattrocento Sans"/>
              </a:defRPr>
            </a:lvl5pPr>
            <a:lvl6pPr marL="2743200" lvl="5" indent="-342900" algn="l" defTabSz="914400" rtl="0" eaLnBrk="1" latinLnBrk="0" hangingPunct="1">
              <a:lnSpc>
                <a:spcPct val="90000"/>
              </a:lnSpc>
              <a:spcBef>
                <a:spcPts val="12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6pPr>
            <a:lvl7pPr marL="3200400" lvl="6"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7pPr>
            <a:lvl8pPr marL="3657600" lvl="7"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8pPr>
            <a:lvl9pPr marL="4114800" lvl="8"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Clr>
                <a:schemeClr val="dk1"/>
              </a:buClr>
              <a:buSzPct val="100000"/>
            </a:pPr>
            <a:r>
              <a:rPr lang="es-ES" sz="2800" dirty="0"/>
              <a:t>Los acuerdos o prácticas concertadas que involucren a competidores entre sí.</a:t>
            </a:r>
          </a:p>
        </p:txBody>
      </p:sp>
      <p:sp>
        <p:nvSpPr>
          <p:cNvPr id="28" name="Google Shape;447;p22">
            <a:extLst>
              <a:ext uri="{FF2B5EF4-FFF2-40B4-BE49-F238E27FC236}">
                <a16:creationId xmlns:a16="http://schemas.microsoft.com/office/drawing/2014/main" id="{613E585F-3039-B243-8F10-9B181AE940AF}"/>
              </a:ext>
            </a:extLst>
          </p:cNvPr>
          <p:cNvSpPr txBox="1">
            <a:spLocks/>
          </p:cNvSpPr>
          <p:nvPr/>
        </p:nvSpPr>
        <p:spPr>
          <a:xfrm>
            <a:off x="11820994" y="6637337"/>
            <a:ext cx="523406" cy="365125"/>
          </a:xfrm>
          <a:prstGeom prst="rect">
            <a:avLst/>
          </a:prstGeom>
          <a:noFill/>
          <a:ln>
            <a:noFill/>
          </a:ln>
        </p:spPr>
        <p:txBody>
          <a:bodyPr spcFirstLastPara="1" vert="horz" wrap="square" lIns="91425" tIns="45700" rIns="91425" bIns="45700" rtlCol="0" anchor="ctr" anchorCtr="0">
            <a:normAutofit/>
          </a:bodyPr>
          <a:lstStyle>
            <a:defPPr>
              <a:defRPr lang="es-CL"/>
            </a:defPPr>
            <a:lvl1pPr marL="0" marR="0" lvl="0" indent="0" algn="r" defTabSz="914400" rtl="0" eaLnBrk="1" latinLnBrk="0" hangingPunct="1">
              <a:spcBef>
                <a:spcPts val="0"/>
              </a:spcBef>
              <a:buNone/>
              <a:defRPr sz="1200" b="0" i="0" u="none" strike="noStrike" kern="1200" cap="none">
                <a:solidFill>
                  <a:schemeClr val="dk2"/>
                </a:solidFill>
                <a:latin typeface="Quattrocento Sans"/>
                <a:ea typeface="Quattrocento Sans"/>
                <a:cs typeface="Quattrocento Sans"/>
                <a:sym typeface="Quattrocento Sans"/>
              </a:defRPr>
            </a:lvl1pPr>
            <a:lvl2pPr marL="0" marR="0" lvl="1" indent="0" algn="r" defTabSz="914400" rtl="0" eaLnBrk="1" latinLnBrk="0" hangingPunct="1">
              <a:spcBef>
                <a:spcPts val="0"/>
              </a:spcBef>
              <a:buNone/>
              <a:defRPr sz="1200" b="0" i="0" u="none" strike="noStrike" kern="1200" cap="none">
                <a:solidFill>
                  <a:schemeClr val="dk2"/>
                </a:solidFill>
                <a:latin typeface="Quattrocento Sans"/>
                <a:ea typeface="Quattrocento Sans"/>
                <a:cs typeface="Quattrocento Sans"/>
                <a:sym typeface="Quattrocento Sans"/>
              </a:defRPr>
            </a:lvl2pPr>
            <a:lvl3pPr marL="0" marR="0" lvl="2" indent="0" algn="r" defTabSz="914400" rtl="0" eaLnBrk="1" latinLnBrk="0" hangingPunct="1">
              <a:spcBef>
                <a:spcPts val="0"/>
              </a:spcBef>
              <a:buNone/>
              <a:defRPr sz="1200" b="0" i="0" u="none" strike="noStrike" kern="1200" cap="none">
                <a:solidFill>
                  <a:schemeClr val="dk2"/>
                </a:solidFill>
                <a:latin typeface="Quattrocento Sans"/>
                <a:ea typeface="Quattrocento Sans"/>
                <a:cs typeface="Quattrocento Sans"/>
                <a:sym typeface="Quattrocento Sans"/>
              </a:defRPr>
            </a:lvl3pPr>
            <a:lvl4pPr marL="0" marR="0" lvl="3" indent="0" algn="r" defTabSz="914400" rtl="0" eaLnBrk="1" latinLnBrk="0" hangingPunct="1">
              <a:spcBef>
                <a:spcPts val="0"/>
              </a:spcBef>
              <a:buNone/>
              <a:defRPr sz="1200" b="0" i="0" u="none" strike="noStrike" kern="1200" cap="none">
                <a:solidFill>
                  <a:schemeClr val="dk2"/>
                </a:solidFill>
                <a:latin typeface="Quattrocento Sans"/>
                <a:ea typeface="Quattrocento Sans"/>
                <a:cs typeface="Quattrocento Sans"/>
                <a:sym typeface="Quattrocento Sans"/>
              </a:defRPr>
            </a:lvl4pPr>
            <a:lvl5pPr marL="0" marR="0" lvl="4" indent="0" algn="r" defTabSz="914400" rtl="0" eaLnBrk="1" latinLnBrk="0" hangingPunct="1">
              <a:spcBef>
                <a:spcPts val="0"/>
              </a:spcBef>
              <a:buNone/>
              <a:defRPr sz="1200" b="0" i="0" u="none" strike="noStrike" kern="1200" cap="none">
                <a:solidFill>
                  <a:schemeClr val="dk2"/>
                </a:solidFill>
                <a:latin typeface="Quattrocento Sans"/>
                <a:ea typeface="Quattrocento Sans"/>
                <a:cs typeface="Quattrocento Sans"/>
                <a:sym typeface="Quattrocento Sans"/>
              </a:defRPr>
            </a:lvl5pPr>
            <a:lvl6pPr marL="0" marR="0" lvl="5" indent="0" algn="r" defTabSz="914400" rtl="0" eaLnBrk="1" latinLnBrk="0" hangingPunct="1">
              <a:spcBef>
                <a:spcPts val="0"/>
              </a:spcBef>
              <a:buNone/>
              <a:defRPr sz="1200" b="0" i="0" u="none" strike="noStrike" kern="1200" cap="none">
                <a:solidFill>
                  <a:schemeClr val="dk2"/>
                </a:solidFill>
                <a:latin typeface="Quattrocento Sans"/>
                <a:ea typeface="Quattrocento Sans"/>
                <a:cs typeface="Quattrocento Sans"/>
                <a:sym typeface="Quattrocento Sans"/>
              </a:defRPr>
            </a:lvl6pPr>
            <a:lvl7pPr marL="0" marR="0" lvl="6" indent="0" algn="r" defTabSz="914400" rtl="0" eaLnBrk="1" latinLnBrk="0" hangingPunct="1">
              <a:spcBef>
                <a:spcPts val="0"/>
              </a:spcBef>
              <a:buNone/>
              <a:defRPr sz="1200" b="0" i="0" u="none" strike="noStrike" kern="1200" cap="none">
                <a:solidFill>
                  <a:schemeClr val="dk2"/>
                </a:solidFill>
                <a:latin typeface="Quattrocento Sans"/>
                <a:ea typeface="Quattrocento Sans"/>
                <a:cs typeface="Quattrocento Sans"/>
                <a:sym typeface="Quattrocento Sans"/>
              </a:defRPr>
            </a:lvl7pPr>
            <a:lvl8pPr marL="0" marR="0" lvl="7" indent="0" algn="r" defTabSz="914400" rtl="0" eaLnBrk="1" latinLnBrk="0" hangingPunct="1">
              <a:spcBef>
                <a:spcPts val="0"/>
              </a:spcBef>
              <a:buNone/>
              <a:defRPr sz="1200" b="0" i="0" u="none" strike="noStrike" kern="1200" cap="none">
                <a:solidFill>
                  <a:schemeClr val="dk2"/>
                </a:solidFill>
                <a:latin typeface="Quattrocento Sans"/>
                <a:ea typeface="Quattrocento Sans"/>
                <a:cs typeface="Quattrocento Sans"/>
                <a:sym typeface="Quattrocento Sans"/>
              </a:defRPr>
            </a:lvl8pPr>
            <a:lvl9pPr marL="0" marR="0" lvl="8" indent="0" algn="r" defTabSz="914400" rtl="0" eaLnBrk="1" latinLnBrk="0" hangingPunct="1">
              <a:spcBef>
                <a:spcPts val="0"/>
              </a:spcBef>
              <a:buNone/>
              <a:defRPr sz="1200" b="0" i="0" u="none" strike="noStrike" kern="1200" cap="none">
                <a:solidFill>
                  <a:schemeClr val="dk2"/>
                </a:solidFill>
                <a:latin typeface="Quattrocento Sans"/>
                <a:ea typeface="Quattrocento Sans"/>
                <a:cs typeface="Quattrocento Sans"/>
                <a:sym typeface="Quattrocento Sans"/>
              </a:defRPr>
            </a:lvl9pPr>
          </a:lstStyle>
          <a:p>
            <a:fld id="{00000000-1234-1234-1234-123412341234}" type="slidenum">
              <a:rPr lang="es-ES" smtClean="0"/>
              <a:pPr/>
              <a:t>24</a:t>
            </a:fld>
            <a:endParaRPr lang="es-ES"/>
          </a:p>
        </p:txBody>
      </p:sp>
    </p:spTree>
    <p:extLst>
      <p:ext uri="{BB962C8B-B14F-4D97-AF65-F5344CB8AC3E}">
        <p14:creationId xmlns:p14="http://schemas.microsoft.com/office/powerpoint/2010/main" val="15504616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pic>
        <p:nvPicPr>
          <p:cNvPr id="363" name="Google Shape;363;p14" descr="Interfaz de usuario gráfica, Aplicación&#10;&#10;Descripción generada automáticamente"/>
          <p:cNvPicPr preferRelativeResize="0"/>
          <p:nvPr/>
        </p:nvPicPr>
        <p:blipFill rotWithShape="1">
          <a:blip r:embed="rId3">
            <a:alphaModFix/>
          </a:blip>
          <a:srcRect l="34578" t="19216" r="32449" b="17351"/>
          <a:stretch/>
        </p:blipFill>
        <p:spPr>
          <a:xfrm>
            <a:off x="-1" y="130613"/>
            <a:ext cx="6094444" cy="6594874"/>
          </a:xfrm>
          <a:prstGeom prst="rect">
            <a:avLst/>
          </a:prstGeom>
          <a:solidFill>
            <a:schemeClr val="accent1"/>
          </a:solidFill>
          <a:ln>
            <a:noFill/>
          </a:ln>
        </p:spPr>
      </p:pic>
      <p:sp>
        <p:nvSpPr>
          <p:cNvPr id="364" name="Google Shape;364;p14"/>
          <p:cNvSpPr txBox="1"/>
          <p:nvPr/>
        </p:nvSpPr>
        <p:spPr>
          <a:xfrm>
            <a:off x="6094443" y="2438400"/>
            <a:ext cx="5574151" cy="4156805"/>
          </a:xfrm>
          <a:prstGeom prst="rect">
            <a:avLst/>
          </a:prstGeom>
          <a:noFill/>
          <a:ln>
            <a:noFill/>
          </a:ln>
        </p:spPr>
        <p:txBody>
          <a:bodyPr spcFirstLastPara="1" wrap="square" lIns="91425" tIns="45700" rIns="91425" bIns="45700" anchor="t" anchorCtr="0">
            <a:normAutofit/>
          </a:bodyPr>
          <a:lstStyle/>
          <a:p>
            <a:pPr marL="0" marR="0" lvl="0" indent="0" algn="just" rtl="0">
              <a:lnSpc>
                <a:spcPct val="90000"/>
              </a:lnSpc>
              <a:spcBef>
                <a:spcPts val="0"/>
              </a:spcBef>
              <a:spcAft>
                <a:spcPts val="0"/>
              </a:spcAft>
              <a:buClr>
                <a:schemeClr val="dk2"/>
              </a:buClr>
              <a:buSzPts val="2400"/>
              <a:buFont typeface="Arial"/>
              <a:buNone/>
            </a:pPr>
            <a:r>
              <a:rPr lang="es-ES" sz="2400" b="1" i="1" u="none" strike="noStrike" cap="none" dirty="0">
                <a:solidFill>
                  <a:schemeClr val="dk2"/>
                </a:solidFill>
                <a:latin typeface="Quattrocento Sans"/>
                <a:ea typeface="Quattrocento Sans"/>
                <a:cs typeface="Quattrocento Sans"/>
                <a:sym typeface="Quattrocento Sans"/>
              </a:rPr>
              <a:t>“Para qué pelear con Súper Pollo, mejor es convivir. Como se dice: si tiene un enemigo muy poderoso, mejor únase a él. Con </a:t>
            </a:r>
            <a:r>
              <a:rPr lang="es-ES" sz="2400" b="1" i="1" u="none" strike="noStrike" cap="none" dirty="0" err="1">
                <a:solidFill>
                  <a:schemeClr val="dk2"/>
                </a:solidFill>
                <a:latin typeface="Quattrocento Sans"/>
                <a:ea typeface="Quattrocento Sans"/>
                <a:cs typeface="Quattrocento Sans"/>
                <a:sym typeface="Quattrocento Sans"/>
              </a:rPr>
              <a:t>Ariztía</a:t>
            </a:r>
            <a:r>
              <a:rPr lang="es-ES" sz="2400" b="1" i="1" u="none" strike="noStrike" cap="none" dirty="0">
                <a:solidFill>
                  <a:schemeClr val="dk2"/>
                </a:solidFill>
                <a:latin typeface="Quattrocento Sans"/>
                <a:ea typeface="Quattrocento Sans"/>
                <a:cs typeface="Quattrocento Sans"/>
                <a:sym typeface="Quattrocento Sans"/>
              </a:rPr>
              <a:t> y </a:t>
            </a:r>
            <a:r>
              <a:rPr lang="es-ES" sz="2400" b="1" i="1" u="none" strike="noStrike" cap="none" dirty="0" err="1">
                <a:solidFill>
                  <a:schemeClr val="dk2"/>
                </a:solidFill>
                <a:latin typeface="Quattrocento Sans"/>
                <a:ea typeface="Quattrocento Sans"/>
                <a:cs typeface="Quattrocento Sans"/>
                <a:sym typeface="Quattrocento Sans"/>
              </a:rPr>
              <a:t>Agrosuper</a:t>
            </a:r>
            <a:r>
              <a:rPr lang="es-ES" sz="2400" b="1" i="1" u="none" strike="noStrike" cap="none" dirty="0">
                <a:solidFill>
                  <a:schemeClr val="dk2"/>
                </a:solidFill>
                <a:latin typeface="Quattrocento Sans"/>
                <a:ea typeface="Quattrocento Sans"/>
                <a:cs typeface="Quattrocento Sans"/>
                <a:sym typeface="Quattrocento Sans"/>
              </a:rPr>
              <a:t> tenemos una asociación gremial muy fuerte a través de la cual hemos logrado acuerdos con respecto a lo que le corresponde a cada uno en el mercado. No nos vamos a quemar por un 1% más” </a:t>
            </a:r>
            <a:endParaRPr sz="2400" b="1" i="0" u="none" strike="noStrike" cap="none" dirty="0">
              <a:solidFill>
                <a:schemeClr val="dk2"/>
              </a:solidFill>
              <a:latin typeface="Quattrocento Sans"/>
              <a:ea typeface="Quattrocento Sans"/>
              <a:cs typeface="Quattrocento Sans"/>
              <a:sym typeface="Quattrocento Sans"/>
            </a:endParaRPr>
          </a:p>
        </p:txBody>
      </p:sp>
      <p:sp>
        <p:nvSpPr>
          <p:cNvPr id="365" name="Google Shape;365;p14"/>
          <p:cNvSpPr txBox="1">
            <a:spLocks noGrp="1"/>
          </p:cNvSpPr>
          <p:nvPr>
            <p:ph type="body" idx="3"/>
          </p:nvPr>
        </p:nvSpPr>
        <p:spPr>
          <a:xfrm>
            <a:off x="6094444" y="552677"/>
            <a:ext cx="5574150" cy="1716367"/>
          </a:xfrm>
          <a:prstGeom prst="rect">
            <a:avLst/>
          </a:prstGeom>
          <a:noFill/>
          <a:ln>
            <a:noFill/>
          </a:ln>
        </p:spPr>
        <p:txBody>
          <a:bodyPr spcFirstLastPara="1" wrap="square" lIns="91425" tIns="45700" rIns="91425" bIns="45700" anchor="t" anchorCtr="0">
            <a:spAutoFit/>
          </a:bodyPr>
          <a:lstStyle/>
          <a:p>
            <a:pPr marL="0" lvl="0" indent="0" algn="ctr" rtl="0">
              <a:lnSpc>
                <a:spcPct val="90000"/>
              </a:lnSpc>
              <a:spcBef>
                <a:spcPts val="0"/>
              </a:spcBef>
              <a:spcAft>
                <a:spcPts val="0"/>
              </a:spcAft>
              <a:buClr>
                <a:schemeClr val="accent4"/>
              </a:buClr>
              <a:buSzPts val="3600"/>
              <a:buNone/>
            </a:pPr>
            <a:r>
              <a:rPr lang="es-ES" b="1">
                <a:solidFill>
                  <a:schemeClr val="accent4"/>
                </a:solidFill>
                <a:latin typeface="Quattrocento Sans"/>
                <a:ea typeface="Quattrocento Sans"/>
                <a:cs typeface="Quattrocento Sans"/>
                <a:sym typeface="Quattrocento Sans"/>
              </a:rPr>
              <a:t>Revista del Campo, de fecha 16 de abril 2007</a:t>
            </a:r>
            <a:endParaRPr/>
          </a:p>
          <a:p>
            <a:pPr marL="0" lvl="0" indent="0" algn="ctr" rtl="0">
              <a:lnSpc>
                <a:spcPct val="90000"/>
              </a:lnSpc>
              <a:spcBef>
                <a:spcPts val="1000"/>
              </a:spcBef>
              <a:spcAft>
                <a:spcPts val="0"/>
              </a:spcAft>
              <a:buClr>
                <a:schemeClr val="dk1"/>
              </a:buClr>
              <a:buSzPts val="3600"/>
              <a:buNone/>
            </a:pPr>
            <a:endParaRPr/>
          </a:p>
        </p:txBody>
      </p:sp>
      <p:sp>
        <p:nvSpPr>
          <p:cNvPr id="366" name="Google Shape;366;p14"/>
          <p:cNvSpPr txBox="1">
            <a:spLocks noGrp="1"/>
          </p:cNvSpPr>
          <p:nvPr>
            <p:ph type="sldNum" idx="12"/>
          </p:nvPr>
        </p:nvSpPr>
        <p:spPr>
          <a:xfrm>
            <a:off x="11668594" y="6484937"/>
            <a:ext cx="523406" cy="365125"/>
          </a:xfrm>
          <a:prstGeom prst="rect">
            <a:avLst/>
          </a:prstGeom>
          <a:noFill/>
          <a:ln>
            <a:noFill/>
          </a:ln>
        </p:spPr>
        <p:txBody>
          <a:bodyPr spcFirstLastPara="1" wrap="square" lIns="91425" tIns="45700" rIns="91425" bIns="45700" anchor="ctr" anchorCtr="0">
            <a:normAutofit/>
          </a:bodyPr>
          <a:lstStyle/>
          <a:p>
            <a:pPr marL="0" lvl="0" indent="0" algn="r" rtl="0">
              <a:spcBef>
                <a:spcPts val="0"/>
              </a:spcBef>
              <a:spcAft>
                <a:spcPts val="0"/>
              </a:spcAft>
              <a:buNone/>
            </a:pPr>
            <a:fld id="{00000000-1234-1234-1234-123412341234}" type="slidenum">
              <a:rPr lang="es-ES"/>
              <a:t>25</a:t>
            </a:fld>
            <a:endParaRPr/>
          </a:p>
        </p:txBody>
      </p:sp>
    </p:spTree>
    <p:extLst>
      <p:ext uri="{BB962C8B-B14F-4D97-AF65-F5344CB8AC3E}">
        <p14:creationId xmlns:p14="http://schemas.microsoft.com/office/powerpoint/2010/main" val="21736415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7" name="Google Shape;417;p21"/>
          <p:cNvSpPr txBox="1">
            <a:spLocks noGrp="1"/>
          </p:cNvSpPr>
          <p:nvPr>
            <p:ph type="sldNum" idx="12"/>
          </p:nvPr>
        </p:nvSpPr>
        <p:spPr>
          <a:xfrm>
            <a:off x="12098943" y="6627086"/>
            <a:ext cx="425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s-ES"/>
              <a:t>26</a:t>
            </a:fld>
            <a:endParaRPr/>
          </a:p>
        </p:txBody>
      </p:sp>
      <p:sp>
        <p:nvSpPr>
          <p:cNvPr id="418" name="Google Shape;418;p21"/>
          <p:cNvSpPr txBox="1">
            <a:spLocks noGrp="1"/>
          </p:cNvSpPr>
          <p:nvPr>
            <p:ph type="title"/>
          </p:nvPr>
        </p:nvSpPr>
        <p:spPr>
          <a:xfrm>
            <a:off x="555244" y="0"/>
            <a:ext cx="4083304" cy="914096"/>
          </a:xfrm>
          <a:prstGeom prst="rect">
            <a:avLst/>
          </a:prstGeom>
          <a:noFill/>
          <a:ln>
            <a:noFill/>
          </a:ln>
        </p:spPr>
        <p:txBody>
          <a:bodyPr spcFirstLastPara="1" wrap="square" lIns="146300" tIns="420600" rIns="146300" bIns="45700" anchor="t" anchorCtr="0">
            <a:spAutoFit/>
          </a:bodyPr>
          <a:lstStyle/>
          <a:p>
            <a:pPr marL="0" lvl="0" indent="0" algn="l" rtl="0">
              <a:lnSpc>
                <a:spcPct val="90000"/>
              </a:lnSpc>
              <a:spcBef>
                <a:spcPts val="0"/>
              </a:spcBef>
              <a:spcAft>
                <a:spcPts val="0"/>
              </a:spcAft>
              <a:buClr>
                <a:schemeClr val="lt1"/>
              </a:buClr>
              <a:buSzPts val="3200"/>
              <a:buFont typeface="Quattrocento Sans"/>
              <a:buNone/>
            </a:pPr>
            <a:r>
              <a:rPr lang="es-ES" b="1" dirty="0"/>
              <a:t>Operación del cartel</a:t>
            </a:r>
            <a:endParaRPr b="1" dirty="0"/>
          </a:p>
        </p:txBody>
      </p:sp>
      <p:sp>
        <p:nvSpPr>
          <p:cNvPr id="419" name="Google Shape;419;p21"/>
          <p:cNvSpPr/>
          <p:nvPr/>
        </p:nvSpPr>
        <p:spPr>
          <a:xfrm>
            <a:off x="3782228" y="1609828"/>
            <a:ext cx="2662115" cy="665627"/>
          </a:xfrm>
          <a:prstGeom prst="rect">
            <a:avLst/>
          </a:prstGeom>
          <a:solidFill>
            <a:schemeClr val="accent1"/>
          </a:solidFill>
          <a:ln w="12700" cap="flat" cmpd="sng">
            <a:solidFill>
              <a:srgbClr val="5598BA"/>
            </a:solidFill>
            <a:prstDash val="solid"/>
            <a:miter lim="800000"/>
            <a:headEnd type="none" w="sm" len="sm"/>
            <a:tailEnd type="none" w="sm" len="sm"/>
          </a:ln>
        </p:spPr>
        <p:txBody>
          <a:bodyPr spcFirstLastPara="1" wrap="square" lIns="90450" tIns="45225" rIns="90450" bIns="45225" anchor="ctr" anchorCtr="0">
            <a:noAutofit/>
          </a:bodyPr>
          <a:lstStyle/>
          <a:p>
            <a:pPr marL="0" marR="0" lvl="0" indent="0" algn="ctr" rtl="0">
              <a:spcBef>
                <a:spcPts val="0"/>
              </a:spcBef>
              <a:spcAft>
                <a:spcPts val="0"/>
              </a:spcAft>
              <a:buNone/>
            </a:pPr>
            <a:r>
              <a:rPr lang="es-ES" sz="1400" b="0" i="0" u="none" strike="noStrike" cap="none" dirty="0">
                <a:solidFill>
                  <a:srgbClr val="FFFFFF"/>
                </a:solidFill>
                <a:latin typeface="Quattrocento Sans"/>
                <a:ea typeface="Quattrocento Sans"/>
                <a:cs typeface="Quattrocento Sans"/>
                <a:sym typeface="Quattrocento Sans"/>
              </a:rPr>
              <a:t>APA ELABORA PROYECCIÓN DE DEMANDA ANUAL</a:t>
            </a:r>
            <a:endParaRPr dirty="0"/>
          </a:p>
        </p:txBody>
      </p:sp>
      <p:sp>
        <p:nvSpPr>
          <p:cNvPr id="420" name="Google Shape;420;p21"/>
          <p:cNvSpPr/>
          <p:nvPr/>
        </p:nvSpPr>
        <p:spPr>
          <a:xfrm>
            <a:off x="6900100" y="1632252"/>
            <a:ext cx="2389078" cy="887503"/>
          </a:xfrm>
          <a:prstGeom prst="rect">
            <a:avLst/>
          </a:prstGeom>
          <a:solidFill>
            <a:schemeClr val="accent1"/>
          </a:solidFill>
          <a:ln w="12700" cap="flat" cmpd="sng">
            <a:solidFill>
              <a:srgbClr val="5598BA"/>
            </a:solidFill>
            <a:prstDash val="solid"/>
            <a:miter lim="800000"/>
            <a:headEnd type="none" w="sm" len="sm"/>
            <a:tailEnd type="none" w="sm" len="sm"/>
          </a:ln>
        </p:spPr>
        <p:txBody>
          <a:bodyPr spcFirstLastPara="1" wrap="square" lIns="90450" tIns="45225" rIns="90450" bIns="45225" anchor="ctr" anchorCtr="0">
            <a:noAutofit/>
          </a:bodyPr>
          <a:lstStyle/>
          <a:p>
            <a:pPr marL="0" marR="0" lvl="0" indent="0" algn="ctr" rtl="0">
              <a:spcBef>
                <a:spcPts val="0"/>
              </a:spcBef>
              <a:spcAft>
                <a:spcPts val="0"/>
              </a:spcAft>
              <a:buNone/>
            </a:pPr>
            <a:r>
              <a:rPr lang="es-ES" sz="1400" b="0" i="0" u="none" strike="noStrike" cap="none">
                <a:solidFill>
                  <a:srgbClr val="FFFFFF"/>
                </a:solidFill>
                <a:latin typeface="Quattrocento Sans"/>
                <a:ea typeface="Quattrocento Sans"/>
                <a:cs typeface="Quattrocento Sans"/>
                <a:sym typeface="Quattrocento Sans"/>
              </a:rPr>
              <a:t>PROYECCIÓN DE DISTINTOS ESCENARIOS CONFORME VARIABLES ESPERADAS</a:t>
            </a:r>
            <a:endParaRPr sz="1400" b="0" i="0" u="none" strike="noStrike" cap="none">
              <a:solidFill>
                <a:srgbClr val="FFFFFF"/>
              </a:solidFill>
              <a:latin typeface="Quattrocento Sans"/>
              <a:ea typeface="Quattrocento Sans"/>
              <a:cs typeface="Quattrocento Sans"/>
              <a:sym typeface="Quattrocento Sans"/>
            </a:endParaRPr>
          </a:p>
        </p:txBody>
      </p:sp>
      <p:sp>
        <p:nvSpPr>
          <p:cNvPr id="421" name="Google Shape;421;p21"/>
          <p:cNvSpPr/>
          <p:nvPr/>
        </p:nvSpPr>
        <p:spPr>
          <a:xfrm>
            <a:off x="9876130" y="1609828"/>
            <a:ext cx="2108969" cy="665627"/>
          </a:xfrm>
          <a:prstGeom prst="rect">
            <a:avLst/>
          </a:prstGeom>
          <a:solidFill>
            <a:schemeClr val="accent1"/>
          </a:solidFill>
          <a:ln w="12700" cap="flat" cmpd="sng">
            <a:solidFill>
              <a:srgbClr val="5598BA"/>
            </a:solidFill>
            <a:prstDash val="solid"/>
            <a:miter lim="800000"/>
            <a:headEnd type="none" w="sm" len="sm"/>
            <a:tailEnd type="none" w="sm" len="sm"/>
          </a:ln>
        </p:spPr>
        <p:txBody>
          <a:bodyPr spcFirstLastPara="1" wrap="square" lIns="90450" tIns="45225" rIns="90450" bIns="45225" anchor="ctr" anchorCtr="0">
            <a:noAutofit/>
          </a:bodyPr>
          <a:lstStyle/>
          <a:p>
            <a:pPr marL="0" marR="0" lvl="0" indent="0" algn="ctr" rtl="0">
              <a:spcBef>
                <a:spcPts val="0"/>
              </a:spcBef>
              <a:spcAft>
                <a:spcPts val="0"/>
              </a:spcAft>
              <a:buNone/>
            </a:pPr>
            <a:r>
              <a:rPr lang="es-ES" sz="1400" b="0" i="0" u="none" strike="noStrike" cap="none">
                <a:solidFill>
                  <a:srgbClr val="FFFFFF"/>
                </a:solidFill>
                <a:latin typeface="Quattrocento Sans"/>
                <a:ea typeface="Quattrocento Sans"/>
                <a:cs typeface="Quattrocento Sans"/>
                <a:sym typeface="Quattrocento Sans"/>
              </a:rPr>
              <a:t>DIRECTORIO APA ELIGE UN ESCENARIO POSIBLE</a:t>
            </a:r>
            <a:endParaRPr sz="1400" b="0" i="0" u="none" strike="noStrike" cap="none">
              <a:solidFill>
                <a:srgbClr val="FFFFFF"/>
              </a:solidFill>
              <a:latin typeface="Quattrocento Sans"/>
              <a:ea typeface="Quattrocento Sans"/>
              <a:cs typeface="Quattrocento Sans"/>
              <a:sym typeface="Quattrocento Sans"/>
            </a:endParaRPr>
          </a:p>
        </p:txBody>
      </p:sp>
      <p:sp>
        <p:nvSpPr>
          <p:cNvPr id="422" name="Google Shape;422;p21"/>
          <p:cNvSpPr/>
          <p:nvPr/>
        </p:nvSpPr>
        <p:spPr>
          <a:xfrm>
            <a:off x="3924069" y="2969644"/>
            <a:ext cx="2389078" cy="1331253"/>
          </a:xfrm>
          <a:prstGeom prst="rect">
            <a:avLst/>
          </a:prstGeom>
          <a:solidFill>
            <a:schemeClr val="accent1"/>
          </a:solidFill>
          <a:ln w="12700" cap="flat" cmpd="sng">
            <a:solidFill>
              <a:srgbClr val="5598BA"/>
            </a:solidFill>
            <a:prstDash val="solid"/>
            <a:miter lim="800000"/>
            <a:headEnd type="none" w="sm" len="sm"/>
            <a:tailEnd type="none" w="sm" len="sm"/>
          </a:ln>
        </p:spPr>
        <p:txBody>
          <a:bodyPr spcFirstLastPara="1" wrap="square" lIns="90450" tIns="45225" rIns="90450" bIns="45225" anchor="ctr" anchorCtr="0">
            <a:noAutofit/>
          </a:bodyPr>
          <a:lstStyle/>
          <a:p>
            <a:pPr marL="0" marR="0" lvl="0" indent="0" algn="ctr" rtl="0">
              <a:spcBef>
                <a:spcPts val="0"/>
              </a:spcBef>
              <a:spcAft>
                <a:spcPts val="0"/>
              </a:spcAft>
              <a:buNone/>
            </a:pPr>
            <a:r>
              <a:rPr lang="es-ES" sz="1400" b="0" i="0" u="none" strike="noStrike" cap="none">
                <a:solidFill>
                  <a:srgbClr val="FFFFFF"/>
                </a:solidFill>
                <a:latin typeface="Quattrocento Sans"/>
                <a:ea typeface="Quattrocento Sans"/>
                <a:cs typeface="Quattrocento Sans"/>
                <a:sym typeface="Quattrocento Sans"/>
              </a:rPr>
              <a:t>SE RESTA A LA PROYECCIÓN ESTIMACIÓN DE IMPORTACIONES Y PRODUCCIÓN DE TERCERAS EMPRESAS</a:t>
            </a:r>
            <a:endParaRPr sz="1400" b="0" i="0" u="none" strike="noStrike" cap="none">
              <a:solidFill>
                <a:srgbClr val="FFFFFF"/>
              </a:solidFill>
              <a:latin typeface="Quattrocento Sans"/>
              <a:ea typeface="Quattrocento Sans"/>
              <a:cs typeface="Quattrocento Sans"/>
              <a:sym typeface="Quattrocento Sans"/>
            </a:endParaRPr>
          </a:p>
        </p:txBody>
      </p:sp>
      <p:sp>
        <p:nvSpPr>
          <p:cNvPr id="423" name="Google Shape;423;p21"/>
          <p:cNvSpPr/>
          <p:nvPr/>
        </p:nvSpPr>
        <p:spPr>
          <a:xfrm>
            <a:off x="6900100" y="3212027"/>
            <a:ext cx="2389078" cy="887503"/>
          </a:xfrm>
          <a:prstGeom prst="rect">
            <a:avLst/>
          </a:prstGeom>
          <a:solidFill>
            <a:schemeClr val="accent1"/>
          </a:solidFill>
          <a:ln w="12700" cap="flat" cmpd="sng">
            <a:solidFill>
              <a:srgbClr val="5598BA"/>
            </a:solidFill>
            <a:prstDash val="solid"/>
            <a:miter lim="800000"/>
            <a:headEnd type="none" w="sm" len="sm"/>
            <a:tailEnd type="none" w="sm" len="sm"/>
          </a:ln>
        </p:spPr>
        <p:txBody>
          <a:bodyPr spcFirstLastPara="1" wrap="square" lIns="90450" tIns="45225" rIns="90450" bIns="45225" anchor="ctr" anchorCtr="0">
            <a:noAutofit/>
          </a:bodyPr>
          <a:lstStyle/>
          <a:p>
            <a:pPr marL="0" marR="0" lvl="0" indent="0" algn="ctr" rtl="0">
              <a:spcBef>
                <a:spcPts val="0"/>
              </a:spcBef>
              <a:spcAft>
                <a:spcPts val="0"/>
              </a:spcAft>
              <a:buNone/>
            </a:pPr>
            <a:r>
              <a:rPr lang="es-ES" sz="1400" b="0" i="0" u="none" strike="noStrike" cap="none">
                <a:solidFill>
                  <a:srgbClr val="FFFFFF"/>
                </a:solidFill>
                <a:latin typeface="Quattrocento Sans"/>
                <a:ea typeface="Quattrocento Sans"/>
                <a:cs typeface="Quattrocento Sans"/>
                <a:sym typeface="Quattrocento Sans"/>
              </a:rPr>
              <a:t>SE DETERMINA CARGA ESTIMADA PARA EL AÑO DISTRIBUIDA EN 52 SEMANAS</a:t>
            </a:r>
            <a:endParaRPr sz="1400" b="0" i="0" u="none" strike="noStrike" cap="none">
              <a:solidFill>
                <a:srgbClr val="FFFFFF"/>
              </a:solidFill>
              <a:latin typeface="Quattrocento Sans"/>
              <a:ea typeface="Quattrocento Sans"/>
              <a:cs typeface="Quattrocento Sans"/>
              <a:sym typeface="Quattrocento Sans"/>
            </a:endParaRPr>
          </a:p>
        </p:txBody>
      </p:sp>
      <p:sp>
        <p:nvSpPr>
          <p:cNvPr id="424" name="Google Shape;424;p21"/>
          <p:cNvSpPr/>
          <p:nvPr/>
        </p:nvSpPr>
        <p:spPr>
          <a:xfrm>
            <a:off x="9805193" y="3030237"/>
            <a:ext cx="2108969" cy="1220317"/>
          </a:xfrm>
          <a:prstGeom prst="rect">
            <a:avLst/>
          </a:prstGeom>
          <a:solidFill>
            <a:schemeClr val="accent1"/>
          </a:solidFill>
          <a:ln w="12700" cap="flat" cmpd="sng">
            <a:solidFill>
              <a:srgbClr val="5598BA"/>
            </a:solidFill>
            <a:prstDash val="solid"/>
            <a:miter lim="800000"/>
            <a:headEnd type="none" w="sm" len="sm"/>
            <a:tailEnd type="none" w="sm" len="sm"/>
          </a:ln>
        </p:spPr>
        <p:txBody>
          <a:bodyPr spcFirstLastPara="1" wrap="square" lIns="90450" tIns="45225" rIns="90450" bIns="45225" anchor="ctr" anchorCtr="0">
            <a:noAutofit/>
          </a:bodyPr>
          <a:lstStyle/>
          <a:p>
            <a:pPr marL="0" marR="0" lvl="0" indent="0" algn="ctr" rtl="0">
              <a:spcBef>
                <a:spcPts val="0"/>
              </a:spcBef>
              <a:spcAft>
                <a:spcPts val="0"/>
              </a:spcAft>
              <a:buNone/>
            </a:pPr>
            <a:r>
              <a:rPr lang="es-ES" sz="1400" b="0" i="0" u="none" strike="noStrike" cap="none">
                <a:solidFill>
                  <a:srgbClr val="FFFFFF"/>
                </a:solidFill>
                <a:latin typeface="Quattrocento Sans"/>
                <a:ea typeface="Quattrocento Sans"/>
                <a:cs typeface="Quattrocento Sans"/>
                <a:sym typeface="Quattrocento Sans"/>
              </a:rPr>
              <a:t>SE ASIGNA CARGA SEMANAL CONFORME PARTICIPACIÓN DE LAS TRES EMPRESAS </a:t>
            </a:r>
            <a:endParaRPr/>
          </a:p>
          <a:p>
            <a:pPr marL="0" marR="0" lvl="0" indent="0" algn="ctr" rtl="0">
              <a:spcBef>
                <a:spcPts val="0"/>
              </a:spcBef>
              <a:spcAft>
                <a:spcPts val="0"/>
              </a:spcAft>
              <a:buNone/>
            </a:pPr>
            <a:r>
              <a:rPr lang="es-ES" sz="1400" b="0" i="0" u="none" strike="noStrike" cap="none">
                <a:solidFill>
                  <a:srgbClr val="FFFFFF"/>
                </a:solidFill>
                <a:latin typeface="Quattrocento Sans"/>
                <a:ea typeface="Quattrocento Sans"/>
                <a:cs typeface="Quattrocento Sans"/>
                <a:sym typeface="Quattrocento Sans"/>
              </a:rPr>
              <a:t>AS: 61%; AR: 31%; DP: 8%</a:t>
            </a:r>
            <a:endParaRPr sz="1400" b="0" i="0" u="none" strike="noStrike" cap="none">
              <a:solidFill>
                <a:srgbClr val="FFFFFF"/>
              </a:solidFill>
              <a:latin typeface="Quattrocento Sans"/>
              <a:ea typeface="Quattrocento Sans"/>
              <a:cs typeface="Quattrocento Sans"/>
              <a:sym typeface="Quattrocento Sans"/>
            </a:endParaRPr>
          </a:p>
        </p:txBody>
      </p:sp>
      <p:sp>
        <p:nvSpPr>
          <p:cNvPr id="425" name="Google Shape;425;p21"/>
          <p:cNvSpPr/>
          <p:nvPr/>
        </p:nvSpPr>
        <p:spPr>
          <a:xfrm>
            <a:off x="3924009" y="5190085"/>
            <a:ext cx="2525596" cy="1275785"/>
          </a:xfrm>
          <a:prstGeom prst="rect">
            <a:avLst/>
          </a:prstGeom>
          <a:solidFill>
            <a:schemeClr val="accent1"/>
          </a:solidFill>
          <a:ln w="12700" cap="flat" cmpd="sng">
            <a:solidFill>
              <a:srgbClr val="5598BA"/>
            </a:solidFill>
            <a:prstDash val="solid"/>
            <a:miter lim="800000"/>
            <a:headEnd type="none" w="sm" len="sm"/>
            <a:tailEnd type="none" w="sm" len="sm"/>
          </a:ln>
        </p:spPr>
        <p:txBody>
          <a:bodyPr spcFirstLastPara="1" wrap="square" lIns="90450" tIns="45225" rIns="90450" bIns="45225" anchor="ctr" anchorCtr="0">
            <a:noAutofit/>
          </a:bodyPr>
          <a:lstStyle/>
          <a:p>
            <a:pPr marL="0" marR="0" lvl="0" indent="0" algn="ctr" rtl="0">
              <a:spcBef>
                <a:spcPts val="0"/>
              </a:spcBef>
              <a:spcAft>
                <a:spcPts val="0"/>
              </a:spcAft>
              <a:buNone/>
            </a:pPr>
            <a:r>
              <a:rPr lang="es-ES" sz="1400" b="0" i="0" u="none" strike="noStrike" cap="none">
                <a:solidFill>
                  <a:srgbClr val="FFFFFF"/>
                </a:solidFill>
                <a:latin typeface="Quattrocento Sans"/>
                <a:ea typeface="Quattrocento Sans"/>
                <a:cs typeface="Quattrocento Sans"/>
                <a:sym typeface="Quattrocento Sans"/>
              </a:rPr>
              <a:t>DURANTE EL AÑO LAS CARGAS ESTIMADAS PUEDEN SUFRIR AJUSTES QUE SON INFORMADAS POR APA A LAS EMPRESAS </a:t>
            </a:r>
            <a:endParaRPr sz="1400" b="0" i="0" u="none" strike="noStrike" cap="none">
              <a:solidFill>
                <a:srgbClr val="FFFFFF"/>
              </a:solidFill>
              <a:latin typeface="Quattrocento Sans"/>
              <a:ea typeface="Quattrocento Sans"/>
              <a:cs typeface="Quattrocento Sans"/>
              <a:sym typeface="Quattrocento Sans"/>
            </a:endParaRPr>
          </a:p>
        </p:txBody>
      </p:sp>
      <p:sp>
        <p:nvSpPr>
          <p:cNvPr id="426" name="Google Shape;426;p21"/>
          <p:cNvSpPr/>
          <p:nvPr/>
        </p:nvSpPr>
        <p:spPr>
          <a:xfrm>
            <a:off x="6970958" y="5221588"/>
            <a:ext cx="2389078" cy="1587504"/>
          </a:xfrm>
          <a:prstGeom prst="rect">
            <a:avLst/>
          </a:prstGeom>
          <a:solidFill>
            <a:schemeClr val="accent1"/>
          </a:solidFill>
          <a:ln w="12700" cap="flat" cmpd="sng">
            <a:solidFill>
              <a:srgbClr val="5598BA"/>
            </a:solidFill>
            <a:prstDash val="solid"/>
            <a:miter lim="800000"/>
            <a:headEnd type="none" w="sm" len="sm"/>
            <a:tailEnd type="none" w="sm" len="sm"/>
          </a:ln>
        </p:spPr>
        <p:txBody>
          <a:bodyPr spcFirstLastPara="1" wrap="square" lIns="90450" tIns="45225" rIns="90450" bIns="45225" anchor="ctr" anchorCtr="0">
            <a:noAutofit/>
          </a:bodyPr>
          <a:lstStyle/>
          <a:p>
            <a:pPr marL="0" marR="0" lvl="0" indent="0" algn="ctr" rtl="0">
              <a:spcBef>
                <a:spcPts val="0"/>
              </a:spcBef>
              <a:spcAft>
                <a:spcPts val="0"/>
              </a:spcAft>
              <a:buNone/>
            </a:pPr>
            <a:r>
              <a:rPr lang="es-ES" sz="1400" b="0" i="0" u="none" strike="noStrike" cap="none">
                <a:solidFill>
                  <a:srgbClr val="FFFFFF"/>
                </a:solidFill>
                <a:latin typeface="Quattrocento Sans"/>
                <a:ea typeface="Quattrocento Sans"/>
                <a:cs typeface="Quattrocento Sans"/>
                <a:sym typeface="Quattrocento Sans"/>
              </a:rPr>
              <a:t>APA MONITOREA LA PROYECCIÓN MEDIANTE INFORMES DE ANALISIS DE PRODUCCIÓN Y VENTAS ELABORADOS CON DATOS APORTADOS POR LAS EMPRESAS</a:t>
            </a:r>
            <a:endParaRPr sz="1400" b="0" i="0" u="none" strike="noStrike" cap="none">
              <a:solidFill>
                <a:srgbClr val="FFFFFF"/>
              </a:solidFill>
              <a:latin typeface="Quattrocento Sans"/>
              <a:ea typeface="Quattrocento Sans"/>
              <a:cs typeface="Quattrocento Sans"/>
              <a:sym typeface="Quattrocento Sans"/>
            </a:endParaRPr>
          </a:p>
        </p:txBody>
      </p:sp>
      <p:sp>
        <p:nvSpPr>
          <p:cNvPr id="427" name="Google Shape;427;p21"/>
          <p:cNvSpPr/>
          <p:nvPr/>
        </p:nvSpPr>
        <p:spPr>
          <a:xfrm>
            <a:off x="6490466" y="2064083"/>
            <a:ext cx="463736" cy="186660"/>
          </a:xfrm>
          <a:prstGeom prst="rightArrow">
            <a:avLst>
              <a:gd name="adj1" fmla="val 50000"/>
              <a:gd name="adj2" fmla="val 50000"/>
            </a:avLst>
          </a:prstGeom>
          <a:solidFill>
            <a:srgbClr val="FF0000"/>
          </a:solidFill>
          <a:ln w="12700" cap="flat" cmpd="sng">
            <a:solidFill>
              <a:srgbClr val="5598BA"/>
            </a:solidFill>
            <a:prstDash val="solid"/>
            <a:miter lim="800000"/>
            <a:headEnd type="none" w="sm" len="sm"/>
            <a:tailEnd type="none" w="sm" len="sm"/>
          </a:ln>
        </p:spPr>
        <p:txBody>
          <a:bodyPr spcFirstLastPara="1" wrap="square" lIns="90450" tIns="45225" rIns="90450" bIns="45225" anchor="ctr" anchorCtr="0">
            <a:noAutofit/>
          </a:bodyPr>
          <a:lstStyle/>
          <a:p>
            <a:pPr marL="0" marR="0" lvl="0" indent="0" algn="ctr" rtl="0">
              <a:spcBef>
                <a:spcPts val="0"/>
              </a:spcBef>
              <a:spcAft>
                <a:spcPts val="0"/>
              </a:spcAft>
              <a:buNone/>
            </a:pPr>
            <a:endParaRPr sz="1400" b="0" i="0" u="none" strike="noStrike" cap="none">
              <a:solidFill>
                <a:srgbClr val="FF0000"/>
              </a:solidFill>
              <a:latin typeface="Quattrocento Sans"/>
              <a:ea typeface="Quattrocento Sans"/>
              <a:cs typeface="Quattrocento Sans"/>
              <a:sym typeface="Quattrocento Sans"/>
            </a:endParaRPr>
          </a:p>
        </p:txBody>
      </p:sp>
      <p:sp>
        <p:nvSpPr>
          <p:cNvPr id="428" name="Google Shape;428;p21"/>
          <p:cNvSpPr/>
          <p:nvPr/>
        </p:nvSpPr>
        <p:spPr>
          <a:xfrm>
            <a:off x="9451882" y="2064083"/>
            <a:ext cx="463736" cy="186660"/>
          </a:xfrm>
          <a:prstGeom prst="rightArrow">
            <a:avLst>
              <a:gd name="adj1" fmla="val 50000"/>
              <a:gd name="adj2" fmla="val 50000"/>
            </a:avLst>
          </a:prstGeom>
          <a:solidFill>
            <a:srgbClr val="FF0000"/>
          </a:solidFill>
          <a:ln w="12700" cap="flat" cmpd="sng">
            <a:solidFill>
              <a:srgbClr val="5598BA"/>
            </a:solidFill>
            <a:prstDash val="solid"/>
            <a:miter lim="800000"/>
            <a:headEnd type="none" w="sm" len="sm"/>
            <a:tailEnd type="none" w="sm" len="sm"/>
          </a:ln>
        </p:spPr>
        <p:txBody>
          <a:bodyPr spcFirstLastPara="1" wrap="square" lIns="90450" tIns="45225" rIns="90450" bIns="45225" anchor="ctr" anchorCtr="0">
            <a:noAutofit/>
          </a:bodyPr>
          <a:lstStyle/>
          <a:p>
            <a:pPr marL="0" marR="0" lvl="0" indent="0" algn="ctr" rtl="0">
              <a:spcBef>
                <a:spcPts val="0"/>
              </a:spcBef>
              <a:spcAft>
                <a:spcPts val="0"/>
              </a:spcAft>
              <a:buNone/>
            </a:pPr>
            <a:endParaRPr sz="1400" b="0" i="0" u="none" strike="noStrike" cap="none">
              <a:solidFill>
                <a:srgbClr val="FF0000"/>
              </a:solidFill>
              <a:latin typeface="Quattrocento Sans"/>
              <a:ea typeface="Quattrocento Sans"/>
              <a:cs typeface="Quattrocento Sans"/>
              <a:sym typeface="Quattrocento Sans"/>
            </a:endParaRPr>
          </a:p>
        </p:txBody>
      </p:sp>
      <p:sp>
        <p:nvSpPr>
          <p:cNvPr id="429" name="Google Shape;429;p21"/>
          <p:cNvSpPr/>
          <p:nvPr/>
        </p:nvSpPr>
        <p:spPr>
          <a:xfrm>
            <a:off x="3166092" y="3501707"/>
            <a:ext cx="463736" cy="186660"/>
          </a:xfrm>
          <a:prstGeom prst="rightArrow">
            <a:avLst>
              <a:gd name="adj1" fmla="val 50000"/>
              <a:gd name="adj2" fmla="val 50000"/>
            </a:avLst>
          </a:prstGeom>
          <a:solidFill>
            <a:srgbClr val="FF0000"/>
          </a:solidFill>
          <a:ln w="12700" cap="flat" cmpd="sng">
            <a:solidFill>
              <a:srgbClr val="5598BA"/>
            </a:solidFill>
            <a:prstDash val="solid"/>
            <a:miter lim="800000"/>
            <a:headEnd type="none" w="sm" len="sm"/>
            <a:tailEnd type="none" w="sm" len="sm"/>
          </a:ln>
        </p:spPr>
        <p:txBody>
          <a:bodyPr spcFirstLastPara="1" wrap="square" lIns="90450" tIns="45225" rIns="90450" bIns="45225" anchor="ctr" anchorCtr="0">
            <a:noAutofit/>
          </a:bodyPr>
          <a:lstStyle/>
          <a:p>
            <a:pPr marL="0" marR="0" lvl="0" indent="0" algn="ctr" rtl="0">
              <a:spcBef>
                <a:spcPts val="0"/>
              </a:spcBef>
              <a:spcAft>
                <a:spcPts val="0"/>
              </a:spcAft>
              <a:buNone/>
            </a:pPr>
            <a:endParaRPr sz="1400" b="0" i="0" u="none" strike="noStrike" cap="none">
              <a:solidFill>
                <a:srgbClr val="FF0000"/>
              </a:solidFill>
              <a:latin typeface="Quattrocento Sans"/>
              <a:ea typeface="Quattrocento Sans"/>
              <a:cs typeface="Quattrocento Sans"/>
              <a:sym typeface="Quattrocento Sans"/>
            </a:endParaRPr>
          </a:p>
        </p:txBody>
      </p:sp>
      <p:sp>
        <p:nvSpPr>
          <p:cNvPr id="430" name="Google Shape;430;p21"/>
          <p:cNvSpPr/>
          <p:nvPr/>
        </p:nvSpPr>
        <p:spPr>
          <a:xfrm>
            <a:off x="6404993" y="3689445"/>
            <a:ext cx="463736" cy="186660"/>
          </a:xfrm>
          <a:prstGeom prst="rightArrow">
            <a:avLst>
              <a:gd name="adj1" fmla="val 50000"/>
              <a:gd name="adj2" fmla="val 50000"/>
            </a:avLst>
          </a:prstGeom>
          <a:solidFill>
            <a:srgbClr val="FF0000"/>
          </a:solidFill>
          <a:ln w="12700" cap="flat" cmpd="sng">
            <a:solidFill>
              <a:srgbClr val="5598BA"/>
            </a:solidFill>
            <a:prstDash val="solid"/>
            <a:miter lim="800000"/>
            <a:headEnd type="none" w="sm" len="sm"/>
            <a:tailEnd type="none" w="sm" len="sm"/>
          </a:ln>
        </p:spPr>
        <p:txBody>
          <a:bodyPr spcFirstLastPara="1" wrap="square" lIns="90450" tIns="45225" rIns="90450" bIns="45225" anchor="ctr" anchorCtr="0">
            <a:noAutofit/>
          </a:bodyPr>
          <a:lstStyle/>
          <a:p>
            <a:pPr marL="0" marR="0" lvl="0" indent="0" algn="ctr" rtl="0">
              <a:spcBef>
                <a:spcPts val="0"/>
              </a:spcBef>
              <a:spcAft>
                <a:spcPts val="0"/>
              </a:spcAft>
              <a:buNone/>
            </a:pPr>
            <a:endParaRPr sz="1400" b="0" i="0" u="none" strike="noStrike" cap="none">
              <a:solidFill>
                <a:srgbClr val="FF0000"/>
              </a:solidFill>
              <a:latin typeface="Quattrocento Sans"/>
              <a:ea typeface="Quattrocento Sans"/>
              <a:cs typeface="Quattrocento Sans"/>
              <a:sym typeface="Quattrocento Sans"/>
            </a:endParaRPr>
          </a:p>
        </p:txBody>
      </p:sp>
      <p:sp>
        <p:nvSpPr>
          <p:cNvPr id="431" name="Google Shape;431;p21"/>
          <p:cNvSpPr/>
          <p:nvPr/>
        </p:nvSpPr>
        <p:spPr>
          <a:xfrm>
            <a:off x="9381024" y="3715666"/>
            <a:ext cx="463736" cy="186660"/>
          </a:xfrm>
          <a:prstGeom prst="rightArrow">
            <a:avLst>
              <a:gd name="adj1" fmla="val 50000"/>
              <a:gd name="adj2" fmla="val 50000"/>
            </a:avLst>
          </a:prstGeom>
          <a:solidFill>
            <a:srgbClr val="FF0000"/>
          </a:solidFill>
          <a:ln w="12700" cap="flat" cmpd="sng">
            <a:solidFill>
              <a:srgbClr val="5598BA"/>
            </a:solidFill>
            <a:prstDash val="solid"/>
            <a:miter lim="800000"/>
            <a:headEnd type="none" w="sm" len="sm"/>
            <a:tailEnd type="none" w="sm" len="sm"/>
          </a:ln>
        </p:spPr>
        <p:txBody>
          <a:bodyPr spcFirstLastPara="1" wrap="square" lIns="90450" tIns="45225" rIns="90450" bIns="45225" anchor="ctr" anchorCtr="0">
            <a:noAutofit/>
          </a:bodyPr>
          <a:lstStyle/>
          <a:p>
            <a:pPr marL="0" marR="0" lvl="0" indent="0" algn="ctr" rtl="0">
              <a:spcBef>
                <a:spcPts val="0"/>
              </a:spcBef>
              <a:spcAft>
                <a:spcPts val="0"/>
              </a:spcAft>
              <a:buNone/>
            </a:pPr>
            <a:endParaRPr sz="1400" b="0" i="0" u="none" strike="noStrike" cap="none">
              <a:solidFill>
                <a:srgbClr val="FF0000"/>
              </a:solidFill>
              <a:latin typeface="Quattrocento Sans"/>
              <a:ea typeface="Quattrocento Sans"/>
              <a:cs typeface="Quattrocento Sans"/>
              <a:sym typeface="Quattrocento Sans"/>
            </a:endParaRPr>
          </a:p>
        </p:txBody>
      </p:sp>
      <p:sp>
        <p:nvSpPr>
          <p:cNvPr id="432" name="Google Shape;432;p21"/>
          <p:cNvSpPr/>
          <p:nvPr/>
        </p:nvSpPr>
        <p:spPr>
          <a:xfrm>
            <a:off x="3151477" y="5486111"/>
            <a:ext cx="463736" cy="186660"/>
          </a:xfrm>
          <a:prstGeom prst="rightArrow">
            <a:avLst>
              <a:gd name="adj1" fmla="val 50000"/>
              <a:gd name="adj2" fmla="val 50000"/>
            </a:avLst>
          </a:prstGeom>
          <a:solidFill>
            <a:srgbClr val="FF0000"/>
          </a:solidFill>
          <a:ln w="12700" cap="flat" cmpd="sng">
            <a:solidFill>
              <a:srgbClr val="5598BA"/>
            </a:solidFill>
            <a:prstDash val="solid"/>
            <a:miter lim="800000"/>
            <a:headEnd type="none" w="sm" len="sm"/>
            <a:tailEnd type="none" w="sm" len="sm"/>
          </a:ln>
        </p:spPr>
        <p:txBody>
          <a:bodyPr spcFirstLastPara="1" wrap="square" lIns="90450" tIns="45225" rIns="90450" bIns="45225" anchor="ctr" anchorCtr="0">
            <a:noAutofit/>
          </a:bodyPr>
          <a:lstStyle/>
          <a:p>
            <a:pPr marL="0" marR="0" lvl="0" indent="0" algn="ctr" rtl="0">
              <a:spcBef>
                <a:spcPts val="0"/>
              </a:spcBef>
              <a:spcAft>
                <a:spcPts val="0"/>
              </a:spcAft>
              <a:buNone/>
            </a:pPr>
            <a:endParaRPr sz="1400" b="0" i="0" u="none" strike="noStrike" cap="none">
              <a:solidFill>
                <a:srgbClr val="FF0000"/>
              </a:solidFill>
              <a:latin typeface="Quattrocento Sans"/>
              <a:ea typeface="Quattrocento Sans"/>
              <a:cs typeface="Quattrocento Sans"/>
              <a:sym typeface="Quattrocento Sans"/>
            </a:endParaRPr>
          </a:p>
        </p:txBody>
      </p:sp>
      <p:sp>
        <p:nvSpPr>
          <p:cNvPr id="433" name="Google Shape;433;p21"/>
          <p:cNvSpPr/>
          <p:nvPr/>
        </p:nvSpPr>
        <p:spPr>
          <a:xfrm>
            <a:off x="6546709" y="5700068"/>
            <a:ext cx="463736" cy="186660"/>
          </a:xfrm>
          <a:prstGeom prst="rightArrow">
            <a:avLst>
              <a:gd name="adj1" fmla="val 50000"/>
              <a:gd name="adj2" fmla="val 50000"/>
            </a:avLst>
          </a:prstGeom>
          <a:solidFill>
            <a:srgbClr val="FF0000"/>
          </a:solidFill>
          <a:ln w="12700" cap="flat" cmpd="sng">
            <a:solidFill>
              <a:srgbClr val="5598BA"/>
            </a:solidFill>
            <a:prstDash val="solid"/>
            <a:miter lim="800000"/>
            <a:headEnd type="none" w="sm" len="sm"/>
            <a:tailEnd type="none" w="sm" len="sm"/>
          </a:ln>
        </p:spPr>
        <p:txBody>
          <a:bodyPr spcFirstLastPara="1" wrap="square" lIns="90450" tIns="45225" rIns="90450" bIns="45225" anchor="ctr" anchorCtr="0">
            <a:noAutofit/>
          </a:bodyPr>
          <a:lstStyle/>
          <a:p>
            <a:pPr marL="0" marR="0" lvl="0" indent="0" algn="ctr" rtl="0">
              <a:spcBef>
                <a:spcPts val="0"/>
              </a:spcBef>
              <a:spcAft>
                <a:spcPts val="0"/>
              </a:spcAft>
              <a:buNone/>
            </a:pPr>
            <a:endParaRPr sz="1400" b="0" i="0" u="none" strike="noStrike" cap="none">
              <a:solidFill>
                <a:srgbClr val="FF0000"/>
              </a:solidFill>
              <a:latin typeface="Quattrocento Sans"/>
              <a:ea typeface="Quattrocento Sans"/>
              <a:cs typeface="Quattrocento Sans"/>
              <a:sym typeface="Quattrocento Sans"/>
            </a:endParaRPr>
          </a:p>
        </p:txBody>
      </p:sp>
      <p:sp>
        <p:nvSpPr>
          <p:cNvPr id="434" name="Google Shape;434;p21"/>
          <p:cNvSpPr/>
          <p:nvPr/>
        </p:nvSpPr>
        <p:spPr>
          <a:xfrm>
            <a:off x="8955992" y="2481319"/>
            <a:ext cx="216700" cy="176094"/>
          </a:xfrm>
          <a:prstGeom prst="flowChartConnector">
            <a:avLst/>
          </a:prstGeom>
          <a:solidFill>
            <a:srgbClr val="FFC000"/>
          </a:solidFill>
          <a:ln w="12700" cap="flat" cmpd="sng">
            <a:solidFill>
              <a:srgbClr val="5598BA"/>
            </a:solidFill>
            <a:prstDash val="solid"/>
            <a:miter lim="800000"/>
            <a:headEnd type="none" w="sm" len="sm"/>
            <a:tailEnd type="none" w="sm" len="sm"/>
          </a:ln>
        </p:spPr>
        <p:txBody>
          <a:bodyPr spcFirstLastPara="1" wrap="square" lIns="90450" tIns="45225" rIns="90450" bIns="45225" anchor="ctr" anchorCtr="0">
            <a:noAutofit/>
          </a:bodyPr>
          <a:lstStyle/>
          <a:p>
            <a:pPr marL="0" marR="0" lvl="0" indent="0" algn="ctr" rtl="0">
              <a:spcBef>
                <a:spcPts val="0"/>
              </a:spcBef>
              <a:spcAft>
                <a:spcPts val="0"/>
              </a:spcAft>
              <a:buNone/>
            </a:pPr>
            <a:endParaRPr sz="1400" b="0" i="0" u="none" strike="noStrike" cap="none">
              <a:solidFill>
                <a:srgbClr val="FFFFFF"/>
              </a:solidFill>
              <a:latin typeface="Quattrocento Sans"/>
              <a:ea typeface="Quattrocento Sans"/>
              <a:cs typeface="Quattrocento Sans"/>
              <a:sym typeface="Quattrocento Sans"/>
            </a:endParaRPr>
          </a:p>
        </p:txBody>
      </p:sp>
      <p:sp>
        <p:nvSpPr>
          <p:cNvPr id="435" name="Google Shape;435;p21">
            <a:hlinkClick r:id="rId3" action="ppaction://hlinksldjump"/>
          </p:cNvPr>
          <p:cNvSpPr/>
          <p:nvPr/>
        </p:nvSpPr>
        <p:spPr>
          <a:xfrm>
            <a:off x="9105958" y="4061097"/>
            <a:ext cx="216700" cy="176094"/>
          </a:xfrm>
          <a:prstGeom prst="flowChartConnector">
            <a:avLst/>
          </a:prstGeom>
          <a:solidFill>
            <a:srgbClr val="FFC000"/>
          </a:solidFill>
          <a:ln w="12700" cap="flat" cmpd="sng">
            <a:solidFill>
              <a:srgbClr val="5598BA"/>
            </a:solidFill>
            <a:prstDash val="solid"/>
            <a:miter lim="800000"/>
            <a:headEnd type="none" w="sm" len="sm"/>
            <a:tailEnd type="none" w="sm" len="sm"/>
          </a:ln>
        </p:spPr>
        <p:txBody>
          <a:bodyPr spcFirstLastPara="1" wrap="square" lIns="90450" tIns="45225" rIns="90450" bIns="45225" anchor="ctr" anchorCtr="0">
            <a:noAutofit/>
          </a:bodyPr>
          <a:lstStyle/>
          <a:p>
            <a:pPr marL="0" marR="0" lvl="0" indent="0" algn="ctr" rtl="0">
              <a:spcBef>
                <a:spcPts val="0"/>
              </a:spcBef>
              <a:spcAft>
                <a:spcPts val="0"/>
              </a:spcAft>
              <a:buNone/>
            </a:pPr>
            <a:endParaRPr sz="1400" b="0" i="0" u="none" strike="noStrike" cap="none">
              <a:solidFill>
                <a:srgbClr val="FFFFFF"/>
              </a:solidFill>
              <a:latin typeface="Quattrocento Sans"/>
              <a:ea typeface="Quattrocento Sans"/>
              <a:cs typeface="Quattrocento Sans"/>
              <a:sym typeface="Quattrocento Sans"/>
            </a:endParaRPr>
          </a:p>
        </p:txBody>
      </p:sp>
      <p:sp>
        <p:nvSpPr>
          <p:cNvPr id="436" name="Google Shape;436;p21">
            <a:hlinkClick r:id="rId4" action="ppaction://hlinksldjump"/>
          </p:cNvPr>
          <p:cNvSpPr/>
          <p:nvPr/>
        </p:nvSpPr>
        <p:spPr>
          <a:xfrm>
            <a:off x="6334253" y="6502566"/>
            <a:ext cx="216700" cy="176094"/>
          </a:xfrm>
          <a:prstGeom prst="flowChartConnector">
            <a:avLst/>
          </a:prstGeom>
          <a:solidFill>
            <a:srgbClr val="FFC000"/>
          </a:solidFill>
          <a:ln w="12700" cap="flat" cmpd="sng">
            <a:solidFill>
              <a:srgbClr val="5598BA"/>
            </a:solidFill>
            <a:prstDash val="solid"/>
            <a:miter lim="800000"/>
            <a:headEnd type="none" w="sm" len="sm"/>
            <a:tailEnd type="none" w="sm" len="sm"/>
          </a:ln>
        </p:spPr>
        <p:txBody>
          <a:bodyPr spcFirstLastPara="1" wrap="square" lIns="90450" tIns="45225" rIns="90450" bIns="45225" anchor="ctr" anchorCtr="0">
            <a:noAutofit/>
          </a:bodyPr>
          <a:lstStyle/>
          <a:p>
            <a:pPr marL="0" marR="0" lvl="0" indent="0" algn="ctr" rtl="0">
              <a:spcBef>
                <a:spcPts val="0"/>
              </a:spcBef>
              <a:spcAft>
                <a:spcPts val="0"/>
              </a:spcAft>
              <a:buNone/>
            </a:pPr>
            <a:endParaRPr sz="1400" b="0" i="0" u="none" strike="noStrike" cap="none">
              <a:solidFill>
                <a:srgbClr val="FFFFFF"/>
              </a:solidFill>
              <a:latin typeface="Quattrocento Sans"/>
              <a:ea typeface="Quattrocento Sans"/>
              <a:cs typeface="Quattrocento Sans"/>
              <a:sym typeface="Quattrocento Sans"/>
            </a:endParaRPr>
          </a:p>
        </p:txBody>
      </p:sp>
      <p:pic>
        <p:nvPicPr>
          <p:cNvPr id="437" name="Google Shape;437;p21">
            <a:hlinkClick r:id="rId5" action="ppaction://hlinksldjump"/>
          </p:cNvPr>
          <p:cNvPicPr preferRelativeResize="0"/>
          <p:nvPr/>
        </p:nvPicPr>
        <p:blipFill rotWithShape="1">
          <a:blip r:embed="rId6">
            <a:alphaModFix/>
          </a:blip>
          <a:srcRect/>
          <a:stretch/>
        </p:blipFill>
        <p:spPr>
          <a:xfrm>
            <a:off x="8929249" y="6752781"/>
            <a:ext cx="236262" cy="239430"/>
          </a:xfrm>
          <a:prstGeom prst="rect">
            <a:avLst/>
          </a:prstGeom>
          <a:noFill/>
          <a:ln>
            <a:noFill/>
          </a:ln>
        </p:spPr>
      </p:pic>
    </p:spTree>
    <p:extLst>
      <p:ext uri="{BB962C8B-B14F-4D97-AF65-F5344CB8AC3E}">
        <p14:creationId xmlns:p14="http://schemas.microsoft.com/office/powerpoint/2010/main" val="19723363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p17"/>
          <p:cNvSpPr txBox="1">
            <a:spLocks noGrp="1"/>
          </p:cNvSpPr>
          <p:nvPr>
            <p:ph type="sldNum" idx="12"/>
          </p:nvPr>
        </p:nvSpPr>
        <p:spPr>
          <a:xfrm>
            <a:off x="11747687" y="6465381"/>
            <a:ext cx="431425"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s-ES"/>
              <a:t>27</a:t>
            </a:fld>
            <a:endParaRPr/>
          </a:p>
        </p:txBody>
      </p:sp>
      <p:pic>
        <p:nvPicPr>
          <p:cNvPr id="389" name="Google Shape;389;p17"/>
          <p:cNvPicPr preferRelativeResize="0"/>
          <p:nvPr/>
        </p:nvPicPr>
        <p:blipFill rotWithShape="1">
          <a:blip r:embed="rId3">
            <a:alphaModFix/>
          </a:blip>
          <a:srcRect/>
          <a:stretch/>
        </p:blipFill>
        <p:spPr>
          <a:xfrm>
            <a:off x="672651" y="107107"/>
            <a:ext cx="5102155" cy="6631684"/>
          </a:xfrm>
          <a:prstGeom prst="rect">
            <a:avLst/>
          </a:prstGeom>
          <a:noFill/>
          <a:ln>
            <a:noFill/>
          </a:ln>
        </p:spPr>
      </p:pic>
      <p:pic>
        <p:nvPicPr>
          <p:cNvPr id="390" name="Google Shape;390;p17"/>
          <p:cNvPicPr preferRelativeResize="0"/>
          <p:nvPr/>
        </p:nvPicPr>
        <p:blipFill rotWithShape="1">
          <a:blip r:embed="rId4">
            <a:alphaModFix/>
          </a:blip>
          <a:srcRect/>
          <a:stretch/>
        </p:blipFill>
        <p:spPr>
          <a:xfrm>
            <a:off x="6582617" y="806150"/>
            <a:ext cx="5733149" cy="1719336"/>
          </a:xfrm>
          <a:prstGeom prst="rect">
            <a:avLst/>
          </a:prstGeom>
          <a:noFill/>
          <a:ln>
            <a:noFill/>
          </a:ln>
        </p:spPr>
      </p:pic>
    </p:spTree>
    <p:extLst>
      <p:ext uri="{BB962C8B-B14F-4D97-AF65-F5344CB8AC3E}">
        <p14:creationId xmlns:p14="http://schemas.microsoft.com/office/powerpoint/2010/main" val="29454075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8" name="Google Shape;418;p21"/>
          <p:cNvSpPr txBox="1">
            <a:spLocks noGrp="1"/>
          </p:cNvSpPr>
          <p:nvPr>
            <p:ph type="title"/>
          </p:nvPr>
        </p:nvSpPr>
        <p:spPr>
          <a:xfrm>
            <a:off x="555244" y="0"/>
            <a:ext cx="4083304" cy="1357250"/>
          </a:xfrm>
          <a:prstGeom prst="rect">
            <a:avLst/>
          </a:prstGeom>
          <a:noFill/>
          <a:ln>
            <a:noFill/>
          </a:ln>
        </p:spPr>
        <p:txBody>
          <a:bodyPr spcFirstLastPara="1" wrap="square" lIns="146300" tIns="420600" rIns="146300" bIns="45700" anchor="t" anchorCtr="0">
            <a:spAutoFit/>
          </a:bodyPr>
          <a:lstStyle/>
          <a:p>
            <a:pPr marL="0" lvl="0" indent="0" algn="ctr" rtl="0">
              <a:lnSpc>
                <a:spcPct val="90000"/>
              </a:lnSpc>
              <a:spcBef>
                <a:spcPts val="0"/>
              </a:spcBef>
              <a:spcAft>
                <a:spcPts val="0"/>
              </a:spcAft>
              <a:buClr>
                <a:schemeClr val="lt1"/>
              </a:buClr>
              <a:buSzPts val="3200"/>
              <a:buFont typeface="Quattrocento Sans"/>
              <a:buNone/>
            </a:pPr>
            <a:r>
              <a:rPr lang="es-ES" b="1" i="1" dirty="0"/>
              <a:t>¿Qué es la delación compensada?</a:t>
            </a:r>
            <a:endParaRPr b="1" i="1" dirty="0"/>
          </a:p>
        </p:txBody>
      </p:sp>
      <p:sp>
        <p:nvSpPr>
          <p:cNvPr id="23" name="Google Shape;507;p33">
            <a:extLst>
              <a:ext uri="{FF2B5EF4-FFF2-40B4-BE49-F238E27FC236}">
                <a16:creationId xmlns:a16="http://schemas.microsoft.com/office/drawing/2014/main" id="{AD6195C4-2ABB-F649-A81D-94F50BE197E7}"/>
              </a:ext>
            </a:extLst>
          </p:cNvPr>
          <p:cNvSpPr txBox="1">
            <a:spLocks noGrp="1"/>
          </p:cNvSpPr>
          <p:nvPr>
            <p:ph type="body" idx="1"/>
          </p:nvPr>
        </p:nvSpPr>
        <p:spPr>
          <a:xfrm>
            <a:off x="304800" y="2472751"/>
            <a:ext cx="4893924" cy="1643486"/>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chemeClr val="dk1"/>
              </a:buClr>
              <a:buSzPts val="2520"/>
              <a:buFont typeface="Noto Sans Symbols"/>
              <a:buNone/>
            </a:pPr>
            <a:r>
              <a:rPr lang="es-ES" dirty="0">
                <a:solidFill>
                  <a:schemeClr val="accent1"/>
                </a:solidFill>
              </a:rPr>
              <a:t>Es un beneficio que se le da a quién se auto acusa ante la autoridad de haber participado de un cartel.</a:t>
            </a:r>
            <a:endParaRPr dirty="0">
              <a:solidFill>
                <a:schemeClr val="accent1"/>
              </a:solidFill>
            </a:endParaRPr>
          </a:p>
        </p:txBody>
      </p:sp>
      <p:sp>
        <p:nvSpPr>
          <p:cNvPr id="24" name="Google Shape;508;p33">
            <a:extLst>
              <a:ext uri="{FF2B5EF4-FFF2-40B4-BE49-F238E27FC236}">
                <a16:creationId xmlns:a16="http://schemas.microsoft.com/office/drawing/2014/main" id="{60BF392A-3344-B548-810D-835C57988FAC}"/>
              </a:ext>
            </a:extLst>
          </p:cNvPr>
          <p:cNvSpPr txBox="1">
            <a:spLocks noGrp="1"/>
          </p:cNvSpPr>
          <p:nvPr>
            <p:ph type="body" idx="2"/>
          </p:nvPr>
        </p:nvSpPr>
        <p:spPr>
          <a:xfrm>
            <a:off x="6096000" y="419100"/>
            <a:ext cx="5671764" cy="701731"/>
          </a:xfrm>
          <a:prstGeom prst="rect">
            <a:avLst/>
          </a:prstGeom>
          <a:noFill/>
          <a:ln>
            <a:noFill/>
          </a:ln>
        </p:spPr>
        <p:txBody>
          <a:bodyPr spcFirstLastPara="1" wrap="square" lIns="91425" tIns="45700" rIns="91425" bIns="45700" anchor="t" anchorCtr="0">
            <a:spAutoFit/>
          </a:bodyPr>
          <a:lstStyle/>
          <a:p>
            <a:pPr marL="0" lvl="0" indent="0" algn="l" rtl="0">
              <a:lnSpc>
                <a:spcPct val="90000"/>
              </a:lnSpc>
              <a:spcBef>
                <a:spcPts val="0"/>
              </a:spcBef>
              <a:spcAft>
                <a:spcPts val="0"/>
              </a:spcAft>
              <a:buClr>
                <a:schemeClr val="dk1"/>
              </a:buClr>
              <a:buSzPts val="2200"/>
              <a:buNone/>
            </a:pPr>
            <a:r>
              <a:rPr lang="es-ES" dirty="0"/>
              <a:t>Puede beneficiarse obteniendo total inmunidad de la multa si es el primero</a:t>
            </a:r>
            <a:endParaRPr dirty="0"/>
          </a:p>
        </p:txBody>
      </p:sp>
      <p:sp>
        <p:nvSpPr>
          <p:cNvPr id="25" name="Google Shape;511;p33">
            <a:extLst>
              <a:ext uri="{FF2B5EF4-FFF2-40B4-BE49-F238E27FC236}">
                <a16:creationId xmlns:a16="http://schemas.microsoft.com/office/drawing/2014/main" id="{F59F8EEB-EA12-644F-A3E4-BB13B76F882C}"/>
              </a:ext>
            </a:extLst>
          </p:cNvPr>
          <p:cNvSpPr txBox="1">
            <a:spLocks noGrp="1"/>
          </p:cNvSpPr>
          <p:nvPr>
            <p:ph type="body" idx="3"/>
          </p:nvPr>
        </p:nvSpPr>
        <p:spPr>
          <a:xfrm>
            <a:off x="6096000" y="2697329"/>
            <a:ext cx="5671764" cy="701731"/>
          </a:xfrm>
          <a:prstGeom prst="rect">
            <a:avLst/>
          </a:prstGeom>
          <a:noFill/>
          <a:ln>
            <a:noFill/>
          </a:ln>
        </p:spPr>
        <p:txBody>
          <a:bodyPr spcFirstLastPara="1" wrap="square" lIns="91425" tIns="45700" rIns="91425" bIns="45700" anchor="t" anchorCtr="0">
            <a:spAutoFit/>
          </a:bodyPr>
          <a:lstStyle/>
          <a:p>
            <a:pPr marL="0" lvl="0" indent="0" algn="l" rtl="0">
              <a:lnSpc>
                <a:spcPct val="90000"/>
              </a:lnSpc>
              <a:spcBef>
                <a:spcPts val="0"/>
              </a:spcBef>
              <a:spcAft>
                <a:spcPts val="0"/>
              </a:spcAft>
              <a:buClr>
                <a:schemeClr val="dk1"/>
              </a:buClr>
              <a:buSzPts val="2200"/>
              <a:buNone/>
            </a:pPr>
            <a:r>
              <a:rPr lang="es-ES" dirty="0"/>
              <a:t>Debe aportar información suficiente para acreditar la existencia del cartel</a:t>
            </a:r>
            <a:endParaRPr dirty="0"/>
          </a:p>
        </p:txBody>
      </p:sp>
      <p:sp>
        <p:nvSpPr>
          <p:cNvPr id="26" name="Google Shape;512;p33">
            <a:extLst>
              <a:ext uri="{FF2B5EF4-FFF2-40B4-BE49-F238E27FC236}">
                <a16:creationId xmlns:a16="http://schemas.microsoft.com/office/drawing/2014/main" id="{321055EC-552E-4D40-8B67-6D31537E3937}"/>
              </a:ext>
            </a:extLst>
          </p:cNvPr>
          <p:cNvSpPr txBox="1">
            <a:spLocks noGrp="1"/>
          </p:cNvSpPr>
          <p:nvPr>
            <p:ph type="body" idx="4"/>
          </p:nvPr>
        </p:nvSpPr>
        <p:spPr>
          <a:xfrm>
            <a:off x="6096000" y="4975558"/>
            <a:ext cx="5671764" cy="701731"/>
          </a:xfrm>
          <a:prstGeom prst="rect">
            <a:avLst/>
          </a:prstGeom>
          <a:noFill/>
          <a:ln>
            <a:noFill/>
          </a:ln>
        </p:spPr>
        <p:txBody>
          <a:bodyPr spcFirstLastPara="1" wrap="square" lIns="91425" tIns="45700" rIns="91425" bIns="45700" anchor="t" anchorCtr="0">
            <a:spAutoFit/>
          </a:bodyPr>
          <a:lstStyle/>
          <a:p>
            <a:pPr marL="0" lvl="0" indent="0" algn="l" rtl="0">
              <a:lnSpc>
                <a:spcPct val="90000"/>
              </a:lnSpc>
              <a:spcBef>
                <a:spcPts val="0"/>
              </a:spcBef>
              <a:spcAft>
                <a:spcPts val="0"/>
              </a:spcAft>
              <a:buClr>
                <a:schemeClr val="dk1"/>
              </a:buClr>
              <a:buSzPts val="2200"/>
              <a:buNone/>
            </a:pPr>
            <a:r>
              <a:rPr lang="es-ES"/>
              <a:t>Debe dejar de participar de las actividades del cartel</a:t>
            </a:r>
            <a:endParaRPr/>
          </a:p>
        </p:txBody>
      </p:sp>
    </p:spTree>
    <p:extLst>
      <p:ext uri="{BB962C8B-B14F-4D97-AF65-F5344CB8AC3E}">
        <p14:creationId xmlns:p14="http://schemas.microsoft.com/office/powerpoint/2010/main" val="36026521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sp>
        <p:nvSpPr>
          <p:cNvPr id="507" name="Google Shape;507;p33"/>
          <p:cNvSpPr txBox="1">
            <a:spLocks noGrp="1"/>
          </p:cNvSpPr>
          <p:nvPr>
            <p:ph type="body" idx="1"/>
          </p:nvPr>
        </p:nvSpPr>
        <p:spPr>
          <a:xfrm>
            <a:off x="304800" y="2472751"/>
            <a:ext cx="6749143" cy="2751482"/>
          </a:xfrm>
          <a:prstGeom prst="rect">
            <a:avLst/>
          </a:prstGeom>
          <a:noFill/>
          <a:ln>
            <a:noFill/>
          </a:ln>
        </p:spPr>
        <p:txBody>
          <a:bodyPr spcFirstLastPara="1" wrap="square" lIns="91425" tIns="45700" rIns="91425" bIns="45700" anchor="t" anchorCtr="0">
            <a:spAutoFit/>
          </a:bodyPr>
          <a:lstStyle/>
          <a:p>
            <a:pPr marR="0" lvl="0" indent="-457200" algn="l" rtl="0">
              <a:lnSpc>
                <a:spcPct val="90000"/>
              </a:lnSpc>
              <a:spcBef>
                <a:spcPts val="0"/>
              </a:spcBef>
              <a:spcAft>
                <a:spcPts val="0"/>
              </a:spcAft>
              <a:buClr>
                <a:schemeClr val="dk1"/>
              </a:buClr>
              <a:buSzPts val="2520"/>
              <a:buFont typeface="Arial" panose="020B0604020202020204" pitchFamily="34" charset="0"/>
              <a:buChar char="•"/>
            </a:pPr>
            <a:r>
              <a:rPr lang="es-ES" sz="2400" dirty="0"/>
              <a:t>Emblemático caso de delación compensada en Chile.</a:t>
            </a:r>
          </a:p>
          <a:p>
            <a:pPr marR="0" lvl="0" indent="-457200" algn="l" rtl="0">
              <a:lnSpc>
                <a:spcPct val="90000"/>
              </a:lnSpc>
              <a:spcBef>
                <a:spcPts val="0"/>
              </a:spcBef>
              <a:spcAft>
                <a:spcPts val="0"/>
              </a:spcAft>
              <a:buClr>
                <a:schemeClr val="dk1"/>
              </a:buClr>
              <a:buSzPts val="2520"/>
              <a:buFont typeface="Arial" panose="020B0604020202020204" pitchFamily="34" charset="0"/>
              <a:buChar char="•"/>
            </a:pPr>
            <a:endParaRPr lang="es-ES" sz="2400" dirty="0"/>
          </a:p>
          <a:p>
            <a:pPr marR="0" lvl="0" indent="-457200" algn="l" rtl="0">
              <a:lnSpc>
                <a:spcPct val="90000"/>
              </a:lnSpc>
              <a:spcBef>
                <a:spcPts val="0"/>
              </a:spcBef>
              <a:spcAft>
                <a:spcPts val="0"/>
              </a:spcAft>
              <a:buClr>
                <a:schemeClr val="dk1"/>
              </a:buClr>
              <a:buSzPts val="2520"/>
              <a:buFont typeface="Arial" panose="020B0604020202020204" pitchFamily="34" charset="0"/>
              <a:buChar char="•"/>
            </a:pPr>
            <a:r>
              <a:rPr lang="es-ES" sz="2400" dirty="0"/>
              <a:t>CMPC, SCA y Kimberly-Clark participan de un cartel para subir los precios del papel higiénico.</a:t>
            </a:r>
          </a:p>
          <a:p>
            <a:pPr marR="0" lvl="0" indent="-457200" algn="l" rtl="0">
              <a:lnSpc>
                <a:spcPct val="90000"/>
              </a:lnSpc>
              <a:spcBef>
                <a:spcPts val="0"/>
              </a:spcBef>
              <a:spcAft>
                <a:spcPts val="0"/>
              </a:spcAft>
              <a:buClr>
                <a:schemeClr val="dk1"/>
              </a:buClr>
              <a:buSzPts val="2520"/>
              <a:buFont typeface="Arial" panose="020B0604020202020204" pitchFamily="34" charset="0"/>
              <a:buChar char="•"/>
            </a:pPr>
            <a:endParaRPr lang="es-ES" sz="2400" dirty="0"/>
          </a:p>
          <a:p>
            <a:pPr marR="0" lvl="0" indent="-457200" algn="l" rtl="0">
              <a:lnSpc>
                <a:spcPct val="90000"/>
              </a:lnSpc>
              <a:spcBef>
                <a:spcPts val="0"/>
              </a:spcBef>
              <a:spcAft>
                <a:spcPts val="0"/>
              </a:spcAft>
              <a:buClr>
                <a:schemeClr val="dk1"/>
              </a:buClr>
              <a:buSzPts val="2520"/>
              <a:buFont typeface="Arial" panose="020B0604020202020204" pitchFamily="34" charset="0"/>
              <a:buChar char="•"/>
            </a:pPr>
            <a:r>
              <a:rPr lang="es-ES" sz="2400" dirty="0"/>
              <a:t>En 2015 la CMPC se delató ante la FNE por esta práctica.</a:t>
            </a:r>
            <a:endParaRPr sz="2400" dirty="0"/>
          </a:p>
        </p:txBody>
      </p:sp>
      <p:sp>
        <p:nvSpPr>
          <p:cNvPr id="509" name="Google Shape;509;p33"/>
          <p:cNvSpPr txBox="1">
            <a:spLocks noGrp="1"/>
          </p:cNvSpPr>
          <p:nvPr>
            <p:ph type="sldNum" idx="12"/>
          </p:nvPr>
        </p:nvSpPr>
        <p:spPr>
          <a:xfrm>
            <a:off x="11750600" y="6484937"/>
            <a:ext cx="425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s-ES"/>
              <a:t>29</a:t>
            </a:fld>
            <a:endParaRPr/>
          </a:p>
        </p:txBody>
      </p:sp>
      <p:sp>
        <p:nvSpPr>
          <p:cNvPr id="510" name="Google Shape;510;p33"/>
          <p:cNvSpPr txBox="1">
            <a:spLocks noGrp="1"/>
          </p:cNvSpPr>
          <p:nvPr>
            <p:ph type="title"/>
          </p:nvPr>
        </p:nvSpPr>
        <p:spPr>
          <a:xfrm>
            <a:off x="555244" y="0"/>
            <a:ext cx="4083304" cy="1357295"/>
          </a:xfrm>
          <a:prstGeom prst="rect">
            <a:avLst/>
          </a:prstGeom>
          <a:noFill/>
          <a:ln>
            <a:noFill/>
          </a:ln>
        </p:spPr>
        <p:txBody>
          <a:bodyPr spcFirstLastPara="1" wrap="square" lIns="146300" tIns="420600" rIns="146300" bIns="45700" anchor="t" anchorCtr="0">
            <a:spAutoFit/>
          </a:bodyPr>
          <a:lstStyle/>
          <a:p>
            <a:pPr lvl="0" algn="ctr"/>
            <a:r>
              <a:rPr lang="es-ES" b="1" dirty="0"/>
              <a:t>La Colusión del papel </a:t>
            </a:r>
            <a:r>
              <a:rPr lang="es-ES" b="1" i="1" dirty="0" err="1"/>
              <a:t>tissue</a:t>
            </a:r>
            <a:endParaRPr b="1" dirty="0"/>
          </a:p>
        </p:txBody>
      </p:sp>
      <p:pic>
        <p:nvPicPr>
          <p:cNvPr id="2" name="Imagen 1">
            <a:extLst>
              <a:ext uri="{FF2B5EF4-FFF2-40B4-BE49-F238E27FC236}">
                <a16:creationId xmlns:a16="http://schemas.microsoft.com/office/drawing/2014/main" id="{EDDFCB51-CB40-D747-8F41-F361154A9E4F}"/>
              </a:ext>
            </a:extLst>
          </p:cNvPr>
          <p:cNvPicPr>
            <a:picLocks noChangeAspect="1"/>
          </p:cNvPicPr>
          <p:nvPr/>
        </p:nvPicPr>
        <p:blipFill>
          <a:blip r:embed="rId3"/>
          <a:stretch>
            <a:fillRect/>
          </a:stretch>
        </p:blipFill>
        <p:spPr>
          <a:xfrm>
            <a:off x="6912580" y="246432"/>
            <a:ext cx="4059615" cy="2706410"/>
          </a:xfrm>
          <a:prstGeom prst="rect">
            <a:avLst/>
          </a:prstGeom>
        </p:spPr>
      </p:pic>
    </p:spTree>
    <p:extLst>
      <p:ext uri="{BB962C8B-B14F-4D97-AF65-F5344CB8AC3E}">
        <p14:creationId xmlns:p14="http://schemas.microsoft.com/office/powerpoint/2010/main" val="33432576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2" name="Rectangle 81">
            <a:extLst>
              <a:ext uri="{FF2B5EF4-FFF2-40B4-BE49-F238E27FC236}">
                <a16:creationId xmlns:a16="http://schemas.microsoft.com/office/drawing/2014/main" id="{A078A52F-85EA-4C0B-962B-D9D9DD4DD7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84" name="Rectangle 83">
            <a:extLst>
              <a:ext uri="{FF2B5EF4-FFF2-40B4-BE49-F238E27FC236}">
                <a16:creationId xmlns:a16="http://schemas.microsoft.com/office/drawing/2014/main" id="{919797D5-5700-4683-B30A-5B4D56CB82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86" name="Rectangle 85">
            <a:extLst>
              <a:ext uri="{FF2B5EF4-FFF2-40B4-BE49-F238E27FC236}">
                <a16:creationId xmlns:a16="http://schemas.microsoft.com/office/drawing/2014/main" id="{4856A7B9-9801-42EC-A4C9-7E22A56EF5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88" name="Rectangle 87">
            <a:extLst>
              <a:ext uri="{FF2B5EF4-FFF2-40B4-BE49-F238E27FC236}">
                <a16:creationId xmlns:a16="http://schemas.microsoft.com/office/drawing/2014/main" id="{8AD54DB8-C150-4290-85D6-F5B0262BFE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useBgFill="1">
        <p:nvSpPr>
          <p:cNvPr id="90" name="Rectangle 89">
            <a:extLst>
              <a:ext uri="{FF2B5EF4-FFF2-40B4-BE49-F238E27FC236}">
                <a16:creationId xmlns:a16="http://schemas.microsoft.com/office/drawing/2014/main" id="{28D511D2-9CF1-40DE-BB88-A5A48A0E8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pic>
        <p:nvPicPr>
          <p:cNvPr id="74" name="Picture 50" descr="Mano con lápiz sombreando círculos en una hoja">
            <a:extLst>
              <a:ext uri="{FF2B5EF4-FFF2-40B4-BE49-F238E27FC236}">
                <a16:creationId xmlns:a16="http://schemas.microsoft.com/office/drawing/2014/main" id="{97619E92-A5EA-6F27-022C-260A2D6938B4}"/>
              </a:ext>
            </a:extLst>
          </p:cNvPr>
          <p:cNvPicPr>
            <a:picLocks noChangeAspect="1"/>
          </p:cNvPicPr>
          <p:nvPr/>
        </p:nvPicPr>
        <p:blipFill rotWithShape="1">
          <a:blip r:embed="rId3"/>
          <a:srcRect t="3613" r="5198" b="4839"/>
          <a:stretch/>
        </p:blipFill>
        <p:spPr>
          <a:xfrm>
            <a:off x="20" y="10"/>
            <a:ext cx="12191980" cy="6857990"/>
          </a:xfrm>
          <a:prstGeom prst="rect">
            <a:avLst/>
          </a:prstGeom>
        </p:spPr>
      </p:pic>
      <p:grpSp>
        <p:nvGrpSpPr>
          <p:cNvPr id="92" name="Group 91">
            <a:extLst>
              <a:ext uri="{FF2B5EF4-FFF2-40B4-BE49-F238E27FC236}">
                <a16:creationId xmlns:a16="http://schemas.microsoft.com/office/drawing/2014/main" id="{40ADCA80-A0B1-4379-94EC-0A1A73BE1E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8068" y="457200"/>
            <a:ext cx="3703320" cy="5935132"/>
            <a:chOff x="438068" y="457200"/>
            <a:chExt cx="3703320" cy="5935132"/>
          </a:xfrm>
        </p:grpSpPr>
        <p:sp>
          <p:nvSpPr>
            <p:cNvPr id="93" name="Rectangle 92">
              <a:extLst>
                <a:ext uri="{FF2B5EF4-FFF2-40B4-BE49-F238E27FC236}">
                  <a16:creationId xmlns:a16="http://schemas.microsoft.com/office/drawing/2014/main" id="{1EB4D79C-3A0E-4CB5-9A3D-BB816FD52C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618067"/>
              <a:ext cx="3702134" cy="5774265"/>
            </a:xfrm>
            <a:prstGeom prst="rect">
              <a:avLst/>
            </a:prstGeom>
            <a:solidFill>
              <a:schemeClr val="accent1">
                <a:alpha val="97000"/>
              </a:schemeClr>
            </a:solidFill>
            <a:ln w="6350" cmpd="sng">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94" name="Rectangle 93">
              <a:extLst>
                <a:ext uri="{FF2B5EF4-FFF2-40B4-BE49-F238E27FC236}">
                  <a16:creationId xmlns:a16="http://schemas.microsoft.com/office/drawing/2014/main" id="{3839C3D0-536E-4C48-A1C1-D9B718A843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grpSp>
      <p:sp>
        <p:nvSpPr>
          <p:cNvPr id="2" name="Título 1">
            <a:extLst>
              <a:ext uri="{FF2B5EF4-FFF2-40B4-BE49-F238E27FC236}">
                <a16:creationId xmlns:a16="http://schemas.microsoft.com/office/drawing/2014/main" id="{33BF488D-6734-BA7A-1167-3DC726CBC122}"/>
              </a:ext>
            </a:extLst>
          </p:cNvPr>
          <p:cNvSpPr>
            <a:spLocks noGrp="1"/>
          </p:cNvSpPr>
          <p:nvPr>
            <p:ph type="title"/>
          </p:nvPr>
        </p:nvSpPr>
        <p:spPr>
          <a:xfrm>
            <a:off x="511134" y="1993288"/>
            <a:ext cx="3556002" cy="3023822"/>
          </a:xfrm>
        </p:spPr>
        <p:txBody>
          <a:bodyPr vert="horz" lIns="91440" tIns="45720" rIns="91440" bIns="45720" rtlCol="0" anchor="b">
            <a:normAutofit/>
          </a:bodyPr>
          <a:lstStyle/>
          <a:p>
            <a:r>
              <a:rPr kumimoji="0" lang="es-CL" sz="3100" i="0" strike="noStrike" spc="0" normalizeH="0" baseline="0" dirty="0">
                <a:ln>
                  <a:noFill/>
                </a:ln>
                <a:effectLst/>
                <a:uLnTx/>
                <a:uFillTx/>
              </a:rPr>
              <a:t>¿Qué ES la competencia?</a:t>
            </a:r>
            <a:br>
              <a:rPr kumimoji="0" lang="es-CL" sz="3100" i="0" strike="noStrike" spc="0" normalizeH="0" dirty="0">
                <a:ln>
                  <a:noFill/>
                </a:ln>
                <a:effectLst/>
                <a:uLnTx/>
                <a:uFillTx/>
              </a:rPr>
            </a:br>
            <a:br>
              <a:rPr lang="es-CL" sz="3100" dirty="0"/>
            </a:br>
            <a:r>
              <a:rPr lang="es-CL" sz="3100" dirty="0"/>
              <a:t>i. </a:t>
            </a:r>
            <a:r>
              <a:rPr lang="es-CL" sz="2400" dirty="0"/>
              <a:t>¿Por qué competir?</a:t>
            </a:r>
            <a:endParaRPr kumimoji="0" lang="es-CL" sz="3100" i="0" strike="noStrike" spc="0" normalizeH="0" baseline="0" dirty="0">
              <a:ln>
                <a:noFill/>
              </a:ln>
              <a:effectLst/>
              <a:uLnTx/>
              <a:uFillTx/>
            </a:endParaRPr>
          </a:p>
        </p:txBody>
      </p:sp>
      <p:sp>
        <p:nvSpPr>
          <p:cNvPr id="4" name="Marcador de número de diapositiva 3">
            <a:extLst>
              <a:ext uri="{FF2B5EF4-FFF2-40B4-BE49-F238E27FC236}">
                <a16:creationId xmlns:a16="http://schemas.microsoft.com/office/drawing/2014/main" id="{F0451697-9985-F30B-7285-D98FC11DA789}"/>
              </a:ext>
            </a:extLst>
          </p:cNvPr>
          <p:cNvSpPr>
            <a:spLocks noGrp="1"/>
          </p:cNvSpPr>
          <p:nvPr>
            <p:ph type="sldNum" sz="quarter" idx="12"/>
          </p:nvPr>
        </p:nvSpPr>
        <p:spPr>
          <a:xfrm>
            <a:off x="3454399" y="766070"/>
            <a:ext cx="542673" cy="365125"/>
          </a:xfrm>
        </p:spPr>
        <p:txBody>
          <a:bodyPr vert="horz" lIns="91440" tIns="45720" rIns="91440" bIns="45720" rtlCol="0" anchor="ctr">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91CD1542-FB8D-4FC7-9B6A-A0AEF95FDBA8}" type="slidenum">
              <a:rPr kumimoji="0" lang="en-US" sz="900" b="0" i="0" u="none" strike="noStrike" kern="1200" cap="none" spc="0" normalizeH="0" baseline="0" noProof="0" smtClean="0">
                <a:ln>
                  <a:noFill/>
                </a:ln>
                <a:solidFill>
                  <a:srgbClr val="1A3260">
                    <a:lumMod val="75000"/>
                    <a:lumOff val="25000"/>
                  </a:srgbClr>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3</a:t>
            </a:fld>
            <a:endParaRPr kumimoji="0" lang="en-US" sz="900" b="0" i="0" u="none" strike="noStrike" kern="1200" cap="none" spc="0" normalizeH="0" baseline="0" noProof="0">
              <a:ln>
                <a:noFill/>
              </a:ln>
              <a:solidFill>
                <a:srgbClr val="1A3260">
                  <a:lumMod val="75000"/>
                  <a:lumOff val="25000"/>
                </a:srgbClr>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3135507804"/>
      </p:ext>
    </p:extLst>
  </p:cSld>
  <p:clrMapOvr>
    <a:masterClrMapping/>
  </p:clrMapOvr>
  <mc:AlternateContent xmlns:mc="http://schemas.openxmlformats.org/markup-compatibility/2006" xmlns:p14="http://schemas.microsoft.com/office/powerpoint/2010/main">
    <mc:Choice Requires="p14">
      <p:transition p14:dur="350">
        <p:fade thruBlk="1"/>
      </p:transition>
    </mc:Choice>
    <mc:Fallback xmlns="">
      <p:transition>
        <p:fade thruBlk="1"/>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pic>
        <p:nvPicPr>
          <p:cNvPr id="6" name="Google Shape;465;p25">
            <a:extLst>
              <a:ext uri="{FF2B5EF4-FFF2-40B4-BE49-F238E27FC236}">
                <a16:creationId xmlns:a16="http://schemas.microsoft.com/office/drawing/2014/main" id="{8D8768E7-EF63-284D-98C8-BC83B948A924}"/>
              </a:ext>
            </a:extLst>
          </p:cNvPr>
          <p:cNvPicPr preferRelativeResize="0"/>
          <p:nvPr/>
        </p:nvPicPr>
        <p:blipFill rotWithShape="1">
          <a:blip r:embed="rId3">
            <a:alphaModFix/>
          </a:blip>
          <a:srcRect/>
          <a:stretch/>
        </p:blipFill>
        <p:spPr>
          <a:xfrm>
            <a:off x="1698171" y="518001"/>
            <a:ext cx="8817429" cy="5836407"/>
          </a:xfrm>
          <a:prstGeom prst="rect">
            <a:avLst/>
          </a:prstGeom>
          <a:noFill/>
          <a:ln>
            <a:noFill/>
          </a:ln>
        </p:spPr>
      </p:pic>
    </p:spTree>
    <p:extLst>
      <p:ext uri="{BB962C8B-B14F-4D97-AF65-F5344CB8AC3E}">
        <p14:creationId xmlns:p14="http://schemas.microsoft.com/office/powerpoint/2010/main" val="18804025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pic>
        <p:nvPicPr>
          <p:cNvPr id="477" name="Google Shape;477;p27" descr="Interfaz de usuario gráfica, Texto, Aplicación, Correo electrónico&#10;&#10;Descripción generada automáticamente"/>
          <p:cNvPicPr preferRelativeResize="0"/>
          <p:nvPr/>
        </p:nvPicPr>
        <p:blipFill rotWithShape="1">
          <a:blip r:embed="rId3">
            <a:alphaModFix/>
          </a:blip>
          <a:srcRect/>
          <a:stretch/>
        </p:blipFill>
        <p:spPr>
          <a:xfrm>
            <a:off x="120650" y="426388"/>
            <a:ext cx="11950700" cy="6005225"/>
          </a:xfrm>
          <a:prstGeom prst="rect">
            <a:avLst/>
          </a:prstGeom>
          <a:noFill/>
          <a:ln>
            <a:noFill/>
          </a:ln>
        </p:spPr>
      </p:pic>
    </p:spTree>
    <p:extLst>
      <p:ext uri="{BB962C8B-B14F-4D97-AF65-F5344CB8AC3E}">
        <p14:creationId xmlns:p14="http://schemas.microsoft.com/office/powerpoint/2010/main" val="27514074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pic>
        <p:nvPicPr>
          <p:cNvPr id="482" name="Google Shape;482;p28" descr="Interfaz de usuario gráfica, Texto, Aplicación, Correo electrónico&#10;&#10;Descripción generada automáticamente"/>
          <p:cNvPicPr preferRelativeResize="0"/>
          <p:nvPr/>
        </p:nvPicPr>
        <p:blipFill rotWithShape="1">
          <a:blip r:embed="rId3">
            <a:alphaModFix/>
          </a:blip>
          <a:srcRect/>
          <a:stretch/>
        </p:blipFill>
        <p:spPr>
          <a:xfrm>
            <a:off x="120650" y="784909"/>
            <a:ext cx="11950700" cy="5288183"/>
          </a:xfrm>
          <a:prstGeom prst="rect">
            <a:avLst/>
          </a:prstGeom>
          <a:noFill/>
          <a:ln>
            <a:noFill/>
          </a:ln>
        </p:spPr>
      </p:pic>
    </p:spTree>
    <p:extLst>
      <p:ext uri="{BB962C8B-B14F-4D97-AF65-F5344CB8AC3E}">
        <p14:creationId xmlns:p14="http://schemas.microsoft.com/office/powerpoint/2010/main" val="25186984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pic>
        <p:nvPicPr>
          <p:cNvPr id="492" name="Google Shape;492;p30" descr="Interfaz de usuario gráfica, Texto, Aplicación, Chat o mensaje de texto&#10;&#10;Descripción generada automáticamente"/>
          <p:cNvPicPr preferRelativeResize="0"/>
          <p:nvPr/>
        </p:nvPicPr>
        <p:blipFill rotWithShape="1">
          <a:blip r:embed="rId3">
            <a:alphaModFix/>
          </a:blip>
          <a:srcRect/>
          <a:stretch/>
        </p:blipFill>
        <p:spPr>
          <a:xfrm>
            <a:off x="120650" y="336757"/>
            <a:ext cx="11950700" cy="6184486"/>
          </a:xfrm>
          <a:prstGeom prst="rect">
            <a:avLst/>
          </a:prstGeom>
          <a:noFill/>
          <a:ln>
            <a:noFill/>
          </a:ln>
        </p:spPr>
      </p:pic>
    </p:spTree>
    <p:extLst>
      <p:ext uri="{BB962C8B-B14F-4D97-AF65-F5344CB8AC3E}">
        <p14:creationId xmlns:p14="http://schemas.microsoft.com/office/powerpoint/2010/main" val="41493225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sp>
        <p:nvSpPr>
          <p:cNvPr id="507" name="Google Shape;507;p33"/>
          <p:cNvSpPr txBox="1">
            <a:spLocks noGrp="1"/>
          </p:cNvSpPr>
          <p:nvPr>
            <p:ph type="body" idx="1"/>
          </p:nvPr>
        </p:nvSpPr>
        <p:spPr>
          <a:xfrm>
            <a:off x="304800" y="2366615"/>
            <a:ext cx="10251621" cy="2751482"/>
          </a:xfrm>
          <a:prstGeom prst="rect">
            <a:avLst/>
          </a:prstGeom>
          <a:noFill/>
          <a:ln>
            <a:noFill/>
          </a:ln>
        </p:spPr>
        <p:txBody>
          <a:bodyPr spcFirstLastPara="1" wrap="square" lIns="91425" tIns="45700" rIns="91425" bIns="45700" anchor="t" anchorCtr="0">
            <a:spAutoFit/>
          </a:bodyPr>
          <a:lstStyle/>
          <a:p>
            <a:pPr marR="0" lvl="0" indent="-457200" algn="l" rtl="0">
              <a:lnSpc>
                <a:spcPct val="90000"/>
              </a:lnSpc>
              <a:spcBef>
                <a:spcPts val="0"/>
              </a:spcBef>
              <a:spcAft>
                <a:spcPts val="0"/>
              </a:spcAft>
              <a:buClr>
                <a:schemeClr val="dk1"/>
              </a:buClr>
              <a:buSzPts val="2520"/>
              <a:buFont typeface="Arial" panose="020B0604020202020204" pitchFamily="34" charset="0"/>
              <a:buChar char="•"/>
            </a:pPr>
            <a:r>
              <a:rPr lang="es-ES" sz="2400" dirty="0"/>
              <a:t>Pese a que CMPC se acogió al beneficio de la delación compensada, en el 2020 la Corte Suprema anuló el beneficio.</a:t>
            </a:r>
          </a:p>
          <a:p>
            <a:pPr marR="0" lvl="0" indent="-457200" algn="l" rtl="0">
              <a:lnSpc>
                <a:spcPct val="90000"/>
              </a:lnSpc>
              <a:spcBef>
                <a:spcPts val="0"/>
              </a:spcBef>
              <a:spcAft>
                <a:spcPts val="0"/>
              </a:spcAft>
              <a:buClr>
                <a:schemeClr val="dk1"/>
              </a:buClr>
              <a:buSzPts val="2520"/>
              <a:buFont typeface="Arial" panose="020B0604020202020204" pitchFamily="34" charset="0"/>
              <a:buChar char="•"/>
            </a:pPr>
            <a:endParaRPr lang="es-ES" sz="2400" dirty="0"/>
          </a:p>
          <a:p>
            <a:pPr marR="0" lvl="0" indent="-457200" algn="l" rtl="0">
              <a:lnSpc>
                <a:spcPct val="90000"/>
              </a:lnSpc>
              <a:spcBef>
                <a:spcPts val="0"/>
              </a:spcBef>
              <a:spcAft>
                <a:spcPts val="0"/>
              </a:spcAft>
              <a:buClr>
                <a:schemeClr val="dk1"/>
              </a:buClr>
              <a:buSzPts val="2520"/>
              <a:buFont typeface="Arial" panose="020B0604020202020204" pitchFamily="34" charset="0"/>
              <a:buChar char="•"/>
            </a:pPr>
            <a:r>
              <a:rPr lang="es-ES" sz="2400" dirty="0"/>
              <a:t>La corte señaló que CMPC habría coaccionado al resto de las empresas para formar parte del cartel.</a:t>
            </a:r>
          </a:p>
          <a:p>
            <a:pPr marR="0" lvl="0" indent="-457200" algn="l" rtl="0">
              <a:lnSpc>
                <a:spcPct val="90000"/>
              </a:lnSpc>
              <a:spcBef>
                <a:spcPts val="0"/>
              </a:spcBef>
              <a:spcAft>
                <a:spcPts val="0"/>
              </a:spcAft>
              <a:buClr>
                <a:schemeClr val="dk1"/>
              </a:buClr>
              <a:buSzPts val="2520"/>
              <a:buFont typeface="Arial" panose="020B0604020202020204" pitchFamily="34" charset="0"/>
              <a:buChar char="•"/>
            </a:pPr>
            <a:endParaRPr lang="es-ES" sz="2400" dirty="0"/>
          </a:p>
          <a:p>
            <a:pPr marR="0" lvl="0" indent="-457200" algn="l" rtl="0">
              <a:lnSpc>
                <a:spcPct val="90000"/>
              </a:lnSpc>
              <a:spcBef>
                <a:spcPts val="0"/>
              </a:spcBef>
              <a:spcAft>
                <a:spcPts val="0"/>
              </a:spcAft>
              <a:buClr>
                <a:schemeClr val="dk1"/>
              </a:buClr>
              <a:buSzPts val="2520"/>
              <a:buFont typeface="Arial" panose="020B0604020202020204" pitchFamily="34" charset="0"/>
              <a:buChar char="•"/>
            </a:pPr>
            <a:r>
              <a:rPr lang="es-ES" sz="2400" dirty="0"/>
              <a:t>¿Qué dice la teoría de juegos sobre este punto? ¿Qué ocurre con los incentivos a denunciarse?</a:t>
            </a:r>
          </a:p>
        </p:txBody>
      </p:sp>
      <p:sp>
        <p:nvSpPr>
          <p:cNvPr id="509" name="Google Shape;509;p33"/>
          <p:cNvSpPr txBox="1">
            <a:spLocks noGrp="1"/>
          </p:cNvSpPr>
          <p:nvPr>
            <p:ph type="sldNum" idx="12"/>
          </p:nvPr>
        </p:nvSpPr>
        <p:spPr>
          <a:xfrm>
            <a:off x="11750600" y="6484937"/>
            <a:ext cx="425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s-ES"/>
              <a:t>34</a:t>
            </a:fld>
            <a:endParaRPr/>
          </a:p>
        </p:txBody>
      </p:sp>
      <p:sp>
        <p:nvSpPr>
          <p:cNvPr id="510" name="Google Shape;510;p33"/>
          <p:cNvSpPr txBox="1">
            <a:spLocks noGrp="1"/>
          </p:cNvSpPr>
          <p:nvPr>
            <p:ph type="title"/>
          </p:nvPr>
        </p:nvSpPr>
        <p:spPr>
          <a:xfrm>
            <a:off x="555244" y="0"/>
            <a:ext cx="4083304" cy="1357250"/>
          </a:xfrm>
          <a:prstGeom prst="rect">
            <a:avLst/>
          </a:prstGeom>
          <a:noFill/>
          <a:ln>
            <a:noFill/>
          </a:ln>
        </p:spPr>
        <p:txBody>
          <a:bodyPr spcFirstLastPara="1" wrap="square" lIns="146300" tIns="420600" rIns="146300" bIns="45700" anchor="t" anchorCtr="0">
            <a:spAutoFit/>
          </a:bodyPr>
          <a:lstStyle/>
          <a:p>
            <a:pPr lvl="0" algn="ctr"/>
            <a:r>
              <a:rPr lang="es-ES" b="1" dirty="0"/>
              <a:t>Desafíos de la delación compensada</a:t>
            </a:r>
            <a:endParaRPr b="1" dirty="0"/>
          </a:p>
        </p:txBody>
      </p:sp>
    </p:spTree>
    <p:extLst>
      <p:ext uri="{BB962C8B-B14F-4D97-AF65-F5344CB8AC3E}">
        <p14:creationId xmlns:p14="http://schemas.microsoft.com/office/powerpoint/2010/main" val="24021285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sp>
        <p:nvSpPr>
          <p:cNvPr id="507" name="Google Shape;507;p33"/>
          <p:cNvSpPr txBox="1">
            <a:spLocks noGrp="1"/>
          </p:cNvSpPr>
          <p:nvPr>
            <p:ph type="body" idx="1"/>
          </p:nvPr>
        </p:nvSpPr>
        <p:spPr>
          <a:xfrm>
            <a:off x="263978" y="2742172"/>
            <a:ext cx="10251621" cy="3083881"/>
          </a:xfrm>
          <a:prstGeom prst="rect">
            <a:avLst/>
          </a:prstGeom>
          <a:noFill/>
          <a:ln>
            <a:noFill/>
          </a:ln>
        </p:spPr>
        <p:txBody>
          <a:bodyPr spcFirstLastPara="1" wrap="square" lIns="91425" tIns="45700" rIns="91425" bIns="45700" anchor="t" anchorCtr="0">
            <a:spAutoFit/>
          </a:bodyPr>
          <a:lstStyle/>
          <a:p>
            <a:pPr lvl="0" indent="-457200">
              <a:spcBef>
                <a:spcPts val="0"/>
              </a:spcBef>
              <a:buFont typeface="Arial" panose="020B0604020202020204" pitchFamily="34" charset="0"/>
              <a:buChar char="•"/>
            </a:pPr>
            <a:r>
              <a:rPr lang="es-CL" sz="2400" dirty="0"/>
              <a:t>Gary R. Spratling, señalaba en una entrevista que la regla de oro de un sistema de delación es el hecho de que quien se acerque a autoacusarse no puede quedar en peores circunstancias a que si no se hubiese</a:t>
            </a:r>
          </a:p>
          <a:p>
            <a:pPr lvl="0" indent="-457200">
              <a:spcBef>
                <a:spcPts val="0"/>
              </a:spcBef>
              <a:buFont typeface="Arial" panose="020B0604020202020204" pitchFamily="34" charset="0"/>
              <a:buChar char="•"/>
            </a:pPr>
            <a:endParaRPr lang="es-CL" sz="2400" dirty="0"/>
          </a:p>
          <a:p>
            <a:pPr lvl="0" indent="-457200">
              <a:spcBef>
                <a:spcPts val="0"/>
              </a:spcBef>
              <a:buFont typeface="Arial" panose="020B0604020202020204" pitchFamily="34" charset="0"/>
              <a:buChar char="•"/>
            </a:pPr>
            <a:endParaRPr lang="es-CL" sz="2400" dirty="0"/>
          </a:p>
          <a:p>
            <a:pPr lvl="0" indent="-457200">
              <a:spcBef>
                <a:spcPts val="0"/>
              </a:spcBef>
              <a:buFont typeface="Arial" panose="020B0604020202020204" pitchFamily="34" charset="0"/>
              <a:buChar char="•"/>
            </a:pPr>
            <a:r>
              <a:rPr lang="es-CL" sz="2400" dirty="0"/>
              <a:t>En USA el 90% de las investigaciones por colusión parten de una delación.</a:t>
            </a:r>
          </a:p>
          <a:p>
            <a:pPr lvl="0" indent="-457200">
              <a:spcBef>
                <a:spcPts val="0"/>
              </a:spcBef>
              <a:buFont typeface="Arial" panose="020B0604020202020204" pitchFamily="34" charset="0"/>
              <a:buChar char="•"/>
            </a:pPr>
            <a:endParaRPr lang="es-CL" sz="2400" dirty="0"/>
          </a:p>
          <a:p>
            <a:pPr lvl="0" indent="-457200">
              <a:spcBef>
                <a:spcPts val="0"/>
              </a:spcBef>
              <a:buFont typeface="Arial" panose="020B0604020202020204" pitchFamily="34" charset="0"/>
              <a:buChar char="•"/>
            </a:pPr>
            <a:endParaRPr lang="es-ES" sz="2400" dirty="0"/>
          </a:p>
        </p:txBody>
      </p:sp>
      <p:sp>
        <p:nvSpPr>
          <p:cNvPr id="509" name="Google Shape;509;p33"/>
          <p:cNvSpPr txBox="1">
            <a:spLocks noGrp="1"/>
          </p:cNvSpPr>
          <p:nvPr>
            <p:ph type="sldNum" idx="12"/>
          </p:nvPr>
        </p:nvSpPr>
        <p:spPr>
          <a:xfrm>
            <a:off x="11750600" y="6484937"/>
            <a:ext cx="425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s-ES"/>
              <a:t>35</a:t>
            </a:fld>
            <a:endParaRPr/>
          </a:p>
        </p:txBody>
      </p:sp>
      <p:sp>
        <p:nvSpPr>
          <p:cNvPr id="510" name="Google Shape;510;p33"/>
          <p:cNvSpPr txBox="1">
            <a:spLocks noGrp="1"/>
          </p:cNvSpPr>
          <p:nvPr>
            <p:ph type="title"/>
          </p:nvPr>
        </p:nvSpPr>
        <p:spPr>
          <a:xfrm>
            <a:off x="555244" y="0"/>
            <a:ext cx="4083304" cy="1357250"/>
          </a:xfrm>
          <a:prstGeom prst="rect">
            <a:avLst/>
          </a:prstGeom>
          <a:noFill/>
          <a:ln>
            <a:noFill/>
          </a:ln>
        </p:spPr>
        <p:txBody>
          <a:bodyPr spcFirstLastPara="1" wrap="square" lIns="146300" tIns="420600" rIns="146300" bIns="45700" anchor="t" anchorCtr="0">
            <a:spAutoFit/>
          </a:bodyPr>
          <a:lstStyle/>
          <a:p>
            <a:pPr lvl="0" algn="ctr"/>
            <a:r>
              <a:rPr lang="es-ES" b="1" dirty="0"/>
              <a:t>Desafíos de la delación compensada</a:t>
            </a:r>
            <a:endParaRPr b="1" dirty="0"/>
          </a:p>
        </p:txBody>
      </p:sp>
    </p:spTree>
    <p:extLst>
      <p:ext uri="{BB962C8B-B14F-4D97-AF65-F5344CB8AC3E}">
        <p14:creationId xmlns:p14="http://schemas.microsoft.com/office/powerpoint/2010/main" val="34450914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6BFF6ED-0659-5AA7-7AF8-2723638E4325}"/>
            </a:ext>
          </a:extLst>
        </p:cNvPr>
        <p:cNvGrpSpPr/>
        <p:nvPr/>
      </p:nvGrpSpPr>
      <p:grpSpPr>
        <a:xfrm>
          <a:off x="0" y="0"/>
          <a:ext cx="0" cy="0"/>
          <a:chOff x="0" y="0"/>
          <a:chExt cx="0" cy="0"/>
        </a:xfrm>
      </p:grpSpPr>
      <p:sp>
        <p:nvSpPr>
          <p:cNvPr id="82" name="Rectangle 81">
            <a:extLst>
              <a:ext uri="{FF2B5EF4-FFF2-40B4-BE49-F238E27FC236}">
                <a16:creationId xmlns:a16="http://schemas.microsoft.com/office/drawing/2014/main" id="{F74E732A-F94F-A5F6-6C67-91F4259387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84" name="Rectangle 83">
            <a:extLst>
              <a:ext uri="{FF2B5EF4-FFF2-40B4-BE49-F238E27FC236}">
                <a16:creationId xmlns:a16="http://schemas.microsoft.com/office/drawing/2014/main" id="{BE18A009-D69C-13F9-1E21-DDBF3BFA87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86" name="Rectangle 85">
            <a:extLst>
              <a:ext uri="{FF2B5EF4-FFF2-40B4-BE49-F238E27FC236}">
                <a16:creationId xmlns:a16="http://schemas.microsoft.com/office/drawing/2014/main" id="{E80394EB-8AB5-BEE3-6EB9-4F661B304D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88" name="Rectangle 87">
            <a:extLst>
              <a:ext uri="{FF2B5EF4-FFF2-40B4-BE49-F238E27FC236}">
                <a16:creationId xmlns:a16="http://schemas.microsoft.com/office/drawing/2014/main" id="{C1839B12-AC5C-B906-BDBF-7810AA4D51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useBgFill="1">
        <p:nvSpPr>
          <p:cNvPr id="90" name="Rectangle 89">
            <a:extLst>
              <a:ext uri="{FF2B5EF4-FFF2-40B4-BE49-F238E27FC236}">
                <a16:creationId xmlns:a16="http://schemas.microsoft.com/office/drawing/2014/main" id="{EFD9B6E8-C3E3-5665-CB74-FDC8F11919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pic>
        <p:nvPicPr>
          <p:cNvPr id="74" name="Picture 50" descr="Mano con lápiz sombreando círculos en una hoja">
            <a:extLst>
              <a:ext uri="{FF2B5EF4-FFF2-40B4-BE49-F238E27FC236}">
                <a16:creationId xmlns:a16="http://schemas.microsoft.com/office/drawing/2014/main" id="{ABEE2991-5BC2-F204-E349-B673106AA99B}"/>
              </a:ext>
            </a:extLst>
          </p:cNvPr>
          <p:cNvPicPr>
            <a:picLocks noChangeAspect="1"/>
          </p:cNvPicPr>
          <p:nvPr/>
        </p:nvPicPr>
        <p:blipFill rotWithShape="1">
          <a:blip r:embed="rId3"/>
          <a:srcRect t="3613" r="5198" b="4839"/>
          <a:stretch/>
        </p:blipFill>
        <p:spPr>
          <a:xfrm>
            <a:off x="20" y="10"/>
            <a:ext cx="12191980" cy="6857990"/>
          </a:xfrm>
          <a:prstGeom prst="rect">
            <a:avLst/>
          </a:prstGeom>
        </p:spPr>
      </p:pic>
      <p:grpSp>
        <p:nvGrpSpPr>
          <p:cNvPr id="92" name="Group 91">
            <a:extLst>
              <a:ext uri="{FF2B5EF4-FFF2-40B4-BE49-F238E27FC236}">
                <a16:creationId xmlns:a16="http://schemas.microsoft.com/office/drawing/2014/main" id="{8E4CC4B2-A31D-5834-0EF4-C2E8BA53B94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8068" y="457200"/>
            <a:ext cx="3703320" cy="5935132"/>
            <a:chOff x="438068" y="457200"/>
            <a:chExt cx="3703320" cy="5935132"/>
          </a:xfrm>
        </p:grpSpPr>
        <p:sp>
          <p:nvSpPr>
            <p:cNvPr id="93" name="Rectangle 92">
              <a:extLst>
                <a:ext uri="{FF2B5EF4-FFF2-40B4-BE49-F238E27FC236}">
                  <a16:creationId xmlns:a16="http://schemas.microsoft.com/office/drawing/2014/main" id="{5A4E4E78-EA56-4D78-450A-92E7CD2F76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618067"/>
              <a:ext cx="3702134" cy="5774265"/>
            </a:xfrm>
            <a:prstGeom prst="rect">
              <a:avLst/>
            </a:prstGeom>
            <a:solidFill>
              <a:schemeClr val="accent1">
                <a:alpha val="97000"/>
              </a:schemeClr>
            </a:solidFill>
            <a:ln w="6350" cmpd="sng">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94" name="Rectangle 93">
              <a:extLst>
                <a:ext uri="{FF2B5EF4-FFF2-40B4-BE49-F238E27FC236}">
                  <a16:creationId xmlns:a16="http://schemas.microsoft.com/office/drawing/2014/main" id="{54FD675B-8754-DB3B-7CCB-A96DE04CB2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grpSp>
      <p:sp>
        <p:nvSpPr>
          <p:cNvPr id="2" name="Título 1">
            <a:extLst>
              <a:ext uri="{FF2B5EF4-FFF2-40B4-BE49-F238E27FC236}">
                <a16:creationId xmlns:a16="http://schemas.microsoft.com/office/drawing/2014/main" id="{FE4B76CA-93BA-661B-C5AF-CDC352E6780B}"/>
              </a:ext>
            </a:extLst>
          </p:cNvPr>
          <p:cNvSpPr>
            <a:spLocks noGrp="1"/>
          </p:cNvSpPr>
          <p:nvPr>
            <p:ph type="title"/>
          </p:nvPr>
        </p:nvSpPr>
        <p:spPr>
          <a:xfrm>
            <a:off x="511134" y="1993288"/>
            <a:ext cx="3730696" cy="3023822"/>
          </a:xfrm>
        </p:spPr>
        <p:txBody>
          <a:bodyPr vert="horz" lIns="91440" tIns="45720" rIns="91440" bIns="45720" rtlCol="0" anchor="b">
            <a:normAutofit/>
          </a:bodyPr>
          <a:lstStyle/>
          <a:p>
            <a:r>
              <a:rPr lang="es-CL" sz="3100" dirty="0"/>
              <a:t>Atribuciones tradicionales FNE</a:t>
            </a:r>
            <a:br>
              <a:rPr kumimoji="0" lang="es-CL" sz="3100" i="0" strike="noStrike" spc="0" normalizeH="0" dirty="0">
                <a:ln>
                  <a:noFill/>
                </a:ln>
                <a:effectLst/>
                <a:uLnTx/>
                <a:uFillTx/>
              </a:rPr>
            </a:br>
            <a:br>
              <a:rPr lang="es-CL" sz="3100" dirty="0"/>
            </a:br>
            <a:r>
              <a:rPr lang="es-CL" sz="3100" dirty="0"/>
              <a:t>II. </a:t>
            </a:r>
            <a:r>
              <a:rPr lang="es-CL" sz="2400" dirty="0"/>
              <a:t>ABUSOS de posición dominante.</a:t>
            </a:r>
            <a:endParaRPr kumimoji="0" lang="es-CL" sz="3100" i="0" strike="noStrike" spc="0" normalizeH="0" baseline="0" dirty="0">
              <a:ln>
                <a:noFill/>
              </a:ln>
              <a:effectLst/>
              <a:uLnTx/>
              <a:uFillTx/>
            </a:endParaRPr>
          </a:p>
        </p:txBody>
      </p:sp>
      <p:sp>
        <p:nvSpPr>
          <p:cNvPr id="4" name="Marcador de número de diapositiva 3">
            <a:extLst>
              <a:ext uri="{FF2B5EF4-FFF2-40B4-BE49-F238E27FC236}">
                <a16:creationId xmlns:a16="http://schemas.microsoft.com/office/drawing/2014/main" id="{19DB9A7E-5806-98E9-6137-D834E6EBB4E2}"/>
              </a:ext>
            </a:extLst>
          </p:cNvPr>
          <p:cNvSpPr>
            <a:spLocks noGrp="1"/>
          </p:cNvSpPr>
          <p:nvPr>
            <p:ph type="sldNum" sz="quarter" idx="12"/>
          </p:nvPr>
        </p:nvSpPr>
        <p:spPr>
          <a:xfrm>
            <a:off x="3454399" y="766070"/>
            <a:ext cx="542673" cy="365125"/>
          </a:xfrm>
        </p:spPr>
        <p:txBody>
          <a:bodyPr vert="horz" lIns="91440" tIns="45720" rIns="91440" bIns="45720" rtlCol="0" anchor="ctr">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91CD1542-FB8D-4FC7-9B6A-A0AEF95FDBA8}" type="slidenum">
              <a:rPr kumimoji="0" lang="en-US" sz="900" b="0" i="0" u="none" strike="noStrike" kern="1200" cap="none" spc="0" normalizeH="0" baseline="0" noProof="0" smtClean="0">
                <a:ln>
                  <a:noFill/>
                </a:ln>
                <a:solidFill>
                  <a:srgbClr val="1A3260">
                    <a:lumMod val="75000"/>
                    <a:lumOff val="25000"/>
                  </a:srgbClr>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36</a:t>
            </a:fld>
            <a:endParaRPr kumimoji="0" lang="en-US" sz="900" b="0" i="0" u="none" strike="noStrike" kern="1200" cap="none" spc="0" normalizeH="0" baseline="0" noProof="0">
              <a:ln>
                <a:noFill/>
              </a:ln>
              <a:solidFill>
                <a:srgbClr val="1A3260">
                  <a:lumMod val="75000"/>
                  <a:lumOff val="25000"/>
                </a:srgbClr>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4269556315"/>
      </p:ext>
    </p:extLst>
  </p:cSld>
  <p:clrMapOvr>
    <a:masterClrMapping/>
  </p:clrMapOvr>
  <mc:AlternateContent xmlns:mc="http://schemas.openxmlformats.org/markup-compatibility/2006" xmlns:p14="http://schemas.microsoft.com/office/powerpoint/2010/main">
    <mc:Choice Requires="p14">
      <p:transition p14:dur="350">
        <p:fade thruBlk="1"/>
      </p:transition>
    </mc:Choice>
    <mc:Fallback xmlns="">
      <p:transition>
        <p:fade thruBlk="1"/>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90"/>
        <p:cNvGrpSpPr/>
        <p:nvPr/>
      </p:nvGrpSpPr>
      <p:grpSpPr>
        <a:xfrm>
          <a:off x="0" y="0"/>
          <a:ext cx="0" cy="0"/>
          <a:chOff x="0" y="0"/>
          <a:chExt cx="0" cy="0"/>
        </a:xfrm>
      </p:grpSpPr>
      <p:sp>
        <p:nvSpPr>
          <p:cNvPr id="591" name="Google Shape;591;p40"/>
          <p:cNvSpPr txBox="1">
            <a:spLocks noGrp="1"/>
          </p:cNvSpPr>
          <p:nvPr>
            <p:ph type="body" idx="1"/>
          </p:nvPr>
        </p:nvSpPr>
        <p:spPr>
          <a:xfrm>
            <a:off x="304800" y="2472751"/>
            <a:ext cx="5050971" cy="3194721"/>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chemeClr val="dk1"/>
              </a:buClr>
              <a:buSzPts val="2520"/>
              <a:buFont typeface="Noto Sans Symbols"/>
              <a:buNone/>
            </a:pPr>
            <a:r>
              <a:rPr lang="es-ES" sz="2800" dirty="0">
                <a:solidFill>
                  <a:srgbClr val="0070C0"/>
                </a:solidFill>
              </a:rPr>
              <a:t>Se refiere a las conductas realizadas por una empresa o un grupo de empresas que detentan una posición dominante que tienen por objeto impedir, restringir o entorpecer la competencia, o tienda a producir dichos efectos</a:t>
            </a:r>
            <a:endParaRPr dirty="0">
              <a:solidFill>
                <a:srgbClr val="0070C0"/>
              </a:solidFill>
            </a:endParaRPr>
          </a:p>
        </p:txBody>
      </p:sp>
      <p:sp>
        <p:nvSpPr>
          <p:cNvPr id="592" name="Google Shape;592;p40"/>
          <p:cNvSpPr txBox="1">
            <a:spLocks noGrp="1"/>
          </p:cNvSpPr>
          <p:nvPr>
            <p:ph type="body" idx="2"/>
          </p:nvPr>
        </p:nvSpPr>
        <p:spPr>
          <a:xfrm>
            <a:off x="5529943" y="419100"/>
            <a:ext cx="6237821" cy="5435334"/>
          </a:xfrm>
          <a:prstGeom prst="rect">
            <a:avLst/>
          </a:prstGeom>
          <a:noFill/>
          <a:ln>
            <a:noFill/>
          </a:ln>
        </p:spPr>
        <p:txBody>
          <a:bodyPr spcFirstLastPara="1" wrap="square" lIns="91425" tIns="45700" rIns="91425" bIns="45700" anchor="t" anchorCtr="0">
            <a:spAutoFit/>
          </a:bodyPr>
          <a:lstStyle/>
          <a:p>
            <a:pPr marL="0" lvl="0" indent="0" algn="just" rtl="0">
              <a:lnSpc>
                <a:spcPct val="90000"/>
              </a:lnSpc>
              <a:spcBef>
                <a:spcPts val="0"/>
              </a:spcBef>
              <a:spcAft>
                <a:spcPts val="0"/>
              </a:spcAft>
              <a:buClr>
                <a:schemeClr val="dk1"/>
              </a:buClr>
              <a:buSzPts val="2800"/>
              <a:buNone/>
            </a:pPr>
            <a:r>
              <a:rPr lang="es-ES" sz="2800" b="0" dirty="0">
                <a:solidFill>
                  <a:schemeClr val="dk1"/>
                </a:solidFill>
              </a:rPr>
              <a:t>El abuso de posición dominante puede ser: </a:t>
            </a:r>
            <a:endParaRPr dirty="0"/>
          </a:p>
          <a:p>
            <a:pPr marL="457200" lvl="0" indent="-457200" algn="just" rtl="0">
              <a:lnSpc>
                <a:spcPct val="90000"/>
              </a:lnSpc>
              <a:spcBef>
                <a:spcPts val="1000"/>
              </a:spcBef>
              <a:spcAft>
                <a:spcPts val="0"/>
              </a:spcAft>
              <a:buClr>
                <a:schemeClr val="dk1"/>
              </a:buClr>
              <a:buSzPts val="2800"/>
              <a:buFont typeface="Arial"/>
              <a:buChar char="•"/>
            </a:pPr>
            <a:r>
              <a:rPr lang="es-ES" sz="2800" b="1" dirty="0">
                <a:solidFill>
                  <a:schemeClr val="dk1"/>
                </a:solidFill>
              </a:rPr>
              <a:t>Exclusorio</a:t>
            </a:r>
            <a:r>
              <a:rPr lang="es-ES" sz="2800" b="0" dirty="0">
                <a:solidFill>
                  <a:schemeClr val="dk1"/>
                </a:solidFill>
              </a:rPr>
              <a:t>: cuando la empresa dominante intenta limitar la habilidad de sus rivales actuales o potenciales para competir, con el objeto de mantener o aumentar su posición de dominio.</a:t>
            </a:r>
            <a:endParaRPr dirty="0"/>
          </a:p>
          <a:p>
            <a:pPr marL="457200" lvl="0" indent="-457200" algn="just" rtl="0">
              <a:lnSpc>
                <a:spcPct val="90000"/>
              </a:lnSpc>
              <a:spcBef>
                <a:spcPts val="1000"/>
              </a:spcBef>
              <a:spcAft>
                <a:spcPts val="0"/>
              </a:spcAft>
              <a:buClr>
                <a:schemeClr val="dk1"/>
              </a:buClr>
              <a:buSzPts val="2800"/>
              <a:buFont typeface="Arial"/>
              <a:buChar char="•"/>
            </a:pPr>
            <a:r>
              <a:rPr lang="es-ES" sz="2800" b="1" dirty="0">
                <a:solidFill>
                  <a:schemeClr val="dk1"/>
                </a:solidFill>
              </a:rPr>
              <a:t>Explotativo</a:t>
            </a:r>
            <a:r>
              <a:rPr lang="es-ES" sz="2800" b="0" dirty="0">
                <a:solidFill>
                  <a:schemeClr val="dk1"/>
                </a:solidFill>
              </a:rPr>
              <a:t>: cuando la empresa dominante utiliza su posición para extraer sobre-rentas u otras ventajas de los consumidores.</a:t>
            </a:r>
            <a:endParaRPr sz="2800" b="0" dirty="0">
              <a:solidFill>
                <a:schemeClr val="dk1"/>
              </a:solidFill>
            </a:endParaRPr>
          </a:p>
          <a:p>
            <a:pPr marL="0" lvl="0" indent="0" algn="l" rtl="0">
              <a:lnSpc>
                <a:spcPct val="90000"/>
              </a:lnSpc>
              <a:spcBef>
                <a:spcPts val="1000"/>
              </a:spcBef>
              <a:spcAft>
                <a:spcPts val="0"/>
              </a:spcAft>
              <a:buClr>
                <a:schemeClr val="dk1"/>
              </a:buClr>
              <a:buSzPts val="2200"/>
              <a:buNone/>
            </a:pPr>
            <a:endParaRPr dirty="0"/>
          </a:p>
        </p:txBody>
      </p:sp>
      <p:sp>
        <p:nvSpPr>
          <p:cNvPr id="593" name="Google Shape;593;p40"/>
          <p:cNvSpPr txBox="1">
            <a:spLocks noGrp="1"/>
          </p:cNvSpPr>
          <p:nvPr>
            <p:ph type="sldNum" idx="12"/>
          </p:nvPr>
        </p:nvSpPr>
        <p:spPr>
          <a:xfrm>
            <a:off x="11750600" y="6484937"/>
            <a:ext cx="425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s-ES"/>
              <a:t>37</a:t>
            </a:fld>
            <a:endParaRPr/>
          </a:p>
        </p:txBody>
      </p:sp>
      <p:sp>
        <p:nvSpPr>
          <p:cNvPr id="594" name="Google Shape;594;p40"/>
          <p:cNvSpPr txBox="1">
            <a:spLocks noGrp="1"/>
          </p:cNvSpPr>
          <p:nvPr>
            <p:ph type="title"/>
          </p:nvPr>
        </p:nvSpPr>
        <p:spPr>
          <a:xfrm>
            <a:off x="555244" y="0"/>
            <a:ext cx="4083304" cy="1357295"/>
          </a:xfrm>
          <a:prstGeom prst="rect">
            <a:avLst/>
          </a:prstGeom>
          <a:noFill/>
          <a:ln>
            <a:noFill/>
          </a:ln>
        </p:spPr>
        <p:txBody>
          <a:bodyPr spcFirstLastPara="1" wrap="square" lIns="146300" tIns="420600" rIns="146300" bIns="45700" anchor="t" anchorCtr="0">
            <a:spAutoFit/>
          </a:bodyPr>
          <a:lstStyle/>
          <a:p>
            <a:pPr marL="0" lvl="0" indent="0" algn="ctr" rtl="0">
              <a:lnSpc>
                <a:spcPct val="90000"/>
              </a:lnSpc>
              <a:spcBef>
                <a:spcPts val="0"/>
              </a:spcBef>
              <a:spcAft>
                <a:spcPts val="0"/>
              </a:spcAft>
              <a:buClr>
                <a:schemeClr val="lt1"/>
              </a:buClr>
              <a:buSzPts val="3200"/>
              <a:buFont typeface="Quattrocento Sans"/>
              <a:buNone/>
            </a:pPr>
            <a:r>
              <a:rPr lang="es-ES" b="1"/>
              <a:t>Abuso de posición dominante</a:t>
            </a:r>
            <a:endParaRPr b="1"/>
          </a:p>
        </p:txBody>
      </p:sp>
    </p:spTree>
    <p:extLst>
      <p:ext uri="{BB962C8B-B14F-4D97-AF65-F5344CB8AC3E}">
        <p14:creationId xmlns:p14="http://schemas.microsoft.com/office/powerpoint/2010/main" val="28284996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531" name="Google Shape;531;p36"/>
          <p:cNvSpPr txBox="1">
            <a:spLocks noGrp="1"/>
          </p:cNvSpPr>
          <p:nvPr>
            <p:ph type="title"/>
          </p:nvPr>
        </p:nvSpPr>
        <p:spPr>
          <a:xfrm>
            <a:off x="555244" y="0"/>
            <a:ext cx="4083304" cy="914096"/>
          </a:xfrm>
          <a:prstGeom prst="rect">
            <a:avLst/>
          </a:prstGeom>
          <a:noFill/>
          <a:ln>
            <a:noFill/>
          </a:ln>
        </p:spPr>
        <p:txBody>
          <a:bodyPr spcFirstLastPara="1" wrap="square" lIns="146300" tIns="420600" rIns="146300" bIns="45700" anchor="t" anchorCtr="0">
            <a:spAutoFit/>
          </a:bodyPr>
          <a:lstStyle/>
          <a:p>
            <a:pPr marL="0" lvl="0" indent="0" algn="ctr" rtl="0">
              <a:lnSpc>
                <a:spcPct val="90000"/>
              </a:lnSpc>
              <a:spcBef>
                <a:spcPts val="0"/>
              </a:spcBef>
              <a:spcAft>
                <a:spcPts val="0"/>
              </a:spcAft>
              <a:buClr>
                <a:schemeClr val="lt1"/>
              </a:buClr>
              <a:buSzPts val="3200"/>
              <a:buFont typeface="Quattrocento Sans"/>
              <a:buNone/>
            </a:pPr>
            <a:r>
              <a:rPr lang="es-ES" b="1"/>
              <a:t>Industria</a:t>
            </a:r>
            <a:endParaRPr/>
          </a:p>
        </p:txBody>
      </p:sp>
      <p:sp>
        <p:nvSpPr>
          <p:cNvPr id="532" name="Google Shape;532;p36"/>
          <p:cNvSpPr/>
          <p:nvPr/>
        </p:nvSpPr>
        <p:spPr>
          <a:xfrm>
            <a:off x="548694" y="2894542"/>
            <a:ext cx="2627267" cy="1693025"/>
          </a:xfrm>
          <a:prstGeom prst="bracketPair">
            <a:avLst/>
          </a:prstGeom>
          <a:solidFill>
            <a:srgbClr val="79D1FE"/>
          </a:soli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3000" b="0" i="0" u="none" strike="noStrike" cap="none">
                <a:solidFill>
                  <a:schemeClr val="dk1"/>
                </a:solidFill>
                <a:latin typeface="Quattrocento Sans"/>
                <a:ea typeface="Quattrocento Sans"/>
                <a:cs typeface="Quattrocento Sans"/>
                <a:sym typeface="Quattrocento Sans"/>
              </a:rPr>
              <a:t>Mortgage loans</a:t>
            </a:r>
            <a:endParaRPr sz="3000" b="0" i="0" u="none" strike="noStrike" cap="none">
              <a:solidFill>
                <a:schemeClr val="dk1"/>
              </a:solidFill>
              <a:latin typeface="Quattrocento Sans"/>
              <a:ea typeface="Quattrocento Sans"/>
              <a:cs typeface="Quattrocento Sans"/>
              <a:sym typeface="Quattrocento Sans"/>
            </a:endParaRPr>
          </a:p>
        </p:txBody>
      </p:sp>
      <p:sp>
        <p:nvSpPr>
          <p:cNvPr id="533" name="Google Shape;533;p36"/>
          <p:cNvSpPr/>
          <p:nvPr/>
        </p:nvSpPr>
        <p:spPr>
          <a:xfrm>
            <a:off x="3383280" y="2688336"/>
            <a:ext cx="813966" cy="2153487"/>
          </a:xfrm>
          <a:prstGeom prst="leftBracket">
            <a:avLst>
              <a:gd name="adj" fmla="val 8333"/>
            </a:avLst>
          </a:prstGeom>
          <a:no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Quattrocento Sans"/>
              <a:ea typeface="Quattrocento Sans"/>
              <a:cs typeface="Quattrocento Sans"/>
              <a:sym typeface="Quattrocento Sans"/>
            </a:endParaRPr>
          </a:p>
        </p:txBody>
      </p:sp>
      <p:pic>
        <p:nvPicPr>
          <p:cNvPr id="534" name="Google Shape;534;p36" descr="Icono Casa Gratis de Jumpicon - Basic UI (Line)"/>
          <p:cNvPicPr preferRelativeResize="0"/>
          <p:nvPr/>
        </p:nvPicPr>
        <p:blipFill rotWithShape="1">
          <a:blip r:embed="rId3">
            <a:alphaModFix/>
          </a:blip>
          <a:srcRect/>
          <a:stretch/>
        </p:blipFill>
        <p:spPr>
          <a:xfrm>
            <a:off x="779318" y="5374958"/>
            <a:ext cx="906433" cy="906433"/>
          </a:xfrm>
          <a:prstGeom prst="rect">
            <a:avLst/>
          </a:prstGeom>
          <a:noFill/>
          <a:ln>
            <a:noFill/>
          </a:ln>
        </p:spPr>
      </p:pic>
      <p:pic>
        <p:nvPicPr>
          <p:cNvPr id="535" name="Google Shape;535;p36"/>
          <p:cNvPicPr preferRelativeResize="0"/>
          <p:nvPr/>
        </p:nvPicPr>
        <p:blipFill rotWithShape="1">
          <a:blip r:embed="rId4">
            <a:alphaModFix/>
          </a:blip>
          <a:srcRect/>
          <a:stretch/>
        </p:blipFill>
        <p:spPr>
          <a:xfrm>
            <a:off x="1862328" y="5374958"/>
            <a:ext cx="841248" cy="841248"/>
          </a:xfrm>
          <a:prstGeom prst="rect">
            <a:avLst/>
          </a:prstGeom>
          <a:noFill/>
          <a:ln>
            <a:noFill/>
          </a:ln>
        </p:spPr>
      </p:pic>
      <p:grpSp>
        <p:nvGrpSpPr>
          <p:cNvPr id="536" name="Google Shape;536;p36"/>
          <p:cNvGrpSpPr/>
          <p:nvPr/>
        </p:nvGrpSpPr>
        <p:grpSpPr>
          <a:xfrm>
            <a:off x="3765092" y="2906857"/>
            <a:ext cx="2999390" cy="3383679"/>
            <a:chOff x="3765092" y="2906857"/>
            <a:chExt cx="2999390" cy="3383679"/>
          </a:xfrm>
        </p:grpSpPr>
        <p:sp>
          <p:nvSpPr>
            <p:cNvPr id="537" name="Google Shape;537;p36"/>
            <p:cNvSpPr/>
            <p:nvPr/>
          </p:nvSpPr>
          <p:spPr>
            <a:xfrm>
              <a:off x="3771900" y="2906857"/>
              <a:ext cx="2992582" cy="651164"/>
            </a:xfrm>
            <a:prstGeom prst="bracePair">
              <a:avLst/>
            </a:prstGeom>
            <a:solidFill>
              <a:srgbClr val="009ED8"/>
            </a:soli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2500" b="0" i="0" u="none" strike="noStrike" cap="none">
                  <a:solidFill>
                    <a:schemeClr val="dk1"/>
                  </a:solidFill>
                  <a:latin typeface="Quattrocento Sans"/>
                  <a:ea typeface="Quattrocento Sans"/>
                  <a:cs typeface="Quattrocento Sans"/>
                  <a:sym typeface="Quattrocento Sans"/>
                </a:rPr>
                <a:t>Seguro de vida</a:t>
              </a:r>
              <a:endParaRPr/>
            </a:p>
          </p:txBody>
        </p:sp>
        <p:sp>
          <p:nvSpPr>
            <p:cNvPr id="538" name="Google Shape;538;p36"/>
            <p:cNvSpPr/>
            <p:nvPr/>
          </p:nvSpPr>
          <p:spPr>
            <a:xfrm>
              <a:off x="3765092" y="3941236"/>
              <a:ext cx="2992582" cy="651164"/>
            </a:xfrm>
            <a:prstGeom prst="bracePair">
              <a:avLst/>
            </a:prstGeom>
            <a:solidFill>
              <a:srgbClr val="00B0F0"/>
            </a:solidFill>
            <a:ln w="9525" cap="flat" cmpd="sng">
              <a:solidFill>
                <a:srgbClr val="00B0F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2500" b="0" i="0" u="none" strike="noStrike" cap="none">
                  <a:solidFill>
                    <a:schemeClr val="dk1"/>
                  </a:solidFill>
                  <a:latin typeface="Quattrocento Sans"/>
                  <a:ea typeface="Quattrocento Sans"/>
                  <a:cs typeface="Quattrocento Sans"/>
                  <a:sym typeface="Quattrocento Sans"/>
                </a:rPr>
                <a:t>Seguro incendio</a:t>
              </a:r>
              <a:endParaRPr/>
            </a:p>
          </p:txBody>
        </p:sp>
        <p:pic>
          <p:nvPicPr>
            <p:cNvPr id="539" name="Google Shape;539;p36"/>
            <p:cNvPicPr preferRelativeResize="0"/>
            <p:nvPr/>
          </p:nvPicPr>
          <p:blipFill rotWithShape="1">
            <a:blip r:embed="rId5">
              <a:alphaModFix/>
            </a:blip>
            <a:srcRect/>
            <a:stretch/>
          </p:blipFill>
          <p:spPr>
            <a:xfrm>
              <a:off x="4638548" y="4956955"/>
              <a:ext cx="1333581" cy="1333581"/>
            </a:xfrm>
            <a:prstGeom prst="rect">
              <a:avLst/>
            </a:prstGeom>
            <a:noFill/>
            <a:ln>
              <a:noFill/>
            </a:ln>
          </p:spPr>
        </p:pic>
      </p:grpSp>
      <p:sp>
        <p:nvSpPr>
          <p:cNvPr id="540" name="Google Shape;540;p36"/>
          <p:cNvSpPr/>
          <p:nvPr/>
        </p:nvSpPr>
        <p:spPr>
          <a:xfrm>
            <a:off x="7660930" y="2734527"/>
            <a:ext cx="4112697" cy="3156607"/>
          </a:xfrm>
          <a:prstGeom prst="roundRect">
            <a:avLst>
              <a:gd name="adj" fmla="val 16667"/>
            </a:avLst>
          </a:prstGeom>
          <a:solidFill>
            <a:schemeClr val="accent2"/>
          </a:solidFill>
          <a:ln w="12700" cap="flat" cmpd="sng">
            <a:solidFill>
              <a:srgbClr val="5598B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1" dirty="0">
              <a:solidFill>
                <a:schemeClr val="lt1"/>
              </a:solidFill>
              <a:latin typeface="Quattrocento Sans"/>
              <a:ea typeface="Quattrocento Sans"/>
              <a:cs typeface="Quattrocento Sans"/>
              <a:sym typeface="Quattrocento Sans"/>
            </a:endParaRPr>
          </a:p>
          <a:p>
            <a:pPr marL="0" marR="0" lvl="0" indent="0" algn="l" rtl="0">
              <a:spcBef>
                <a:spcPts val="0"/>
              </a:spcBef>
              <a:spcAft>
                <a:spcPts val="0"/>
              </a:spcAft>
              <a:buNone/>
            </a:pPr>
            <a:r>
              <a:rPr lang="es-ES" sz="1800" b="1" dirty="0">
                <a:solidFill>
                  <a:schemeClr val="lt1"/>
                </a:solidFill>
                <a:latin typeface="Quattrocento Sans"/>
                <a:ea typeface="Quattrocento Sans"/>
                <a:cs typeface="Quattrocento Sans"/>
                <a:sym typeface="Quattrocento Sans"/>
              </a:rPr>
              <a:t>Hasta el 2011, el banco elegía el corredor y la </a:t>
            </a:r>
            <a:r>
              <a:rPr lang="es-ES" sz="1800" b="1" dirty="0" err="1">
                <a:solidFill>
                  <a:schemeClr val="lt1"/>
                </a:solidFill>
                <a:latin typeface="Quattrocento Sans"/>
                <a:ea typeface="Quattrocento Sans"/>
                <a:cs typeface="Quattrocento Sans"/>
                <a:sym typeface="Quattrocento Sans"/>
              </a:rPr>
              <a:t>cia</a:t>
            </a:r>
            <a:r>
              <a:rPr lang="es-ES" sz="1800" b="1" dirty="0">
                <a:solidFill>
                  <a:schemeClr val="lt1"/>
                </a:solidFill>
                <a:latin typeface="Quattrocento Sans"/>
                <a:ea typeface="Quattrocento Sans"/>
                <a:cs typeface="Quattrocento Sans"/>
                <a:sym typeface="Quattrocento Sans"/>
              </a:rPr>
              <a:t> de seguros.</a:t>
            </a:r>
            <a:endParaRPr dirty="0"/>
          </a:p>
          <a:p>
            <a:pPr marL="0" marR="0" lvl="0" indent="0" algn="l" rtl="0">
              <a:spcBef>
                <a:spcPts val="0"/>
              </a:spcBef>
              <a:spcAft>
                <a:spcPts val="0"/>
              </a:spcAft>
              <a:buNone/>
            </a:pPr>
            <a:r>
              <a:rPr lang="es-ES" sz="1800" b="1" dirty="0">
                <a:solidFill>
                  <a:schemeClr val="lt1"/>
                </a:solidFill>
                <a:latin typeface="Quattrocento Sans"/>
                <a:ea typeface="Quattrocento Sans"/>
                <a:cs typeface="Quattrocento Sans"/>
                <a:sym typeface="Quattrocento Sans"/>
              </a:rPr>
              <a:t>Nueva ley:</a:t>
            </a:r>
            <a:endParaRPr dirty="0"/>
          </a:p>
          <a:p>
            <a:pPr marL="342900" marR="0" lvl="0" indent="-342900" algn="l" rtl="0">
              <a:spcBef>
                <a:spcPts val="0"/>
              </a:spcBef>
              <a:spcAft>
                <a:spcPts val="0"/>
              </a:spcAft>
              <a:buClr>
                <a:schemeClr val="lt1"/>
              </a:buClr>
              <a:buSzPts val="1800"/>
              <a:buFont typeface="Noto Sans Symbols"/>
              <a:buChar char="🡪"/>
            </a:pPr>
            <a:r>
              <a:rPr lang="es-ES" sz="1800" b="1" dirty="0">
                <a:solidFill>
                  <a:schemeClr val="lt1"/>
                </a:solidFill>
                <a:latin typeface="Quattrocento Sans"/>
                <a:ea typeface="Quattrocento Sans"/>
                <a:cs typeface="Quattrocento Sans"/>
                <a:sym typeface="Quattrocento Sans"/>
              </a:rPr>
              <a:t>Licitación obligatoria</a:t>
            </a:r>
            <a:endParaRPr dirty="0"/>
          </a:p>
          <a:p>
            <a:pPr marL="342900" marR="0" lvl="0" indent="-342900" algn="l" rtl="0">
              <a:spcBef>
                <a:spcPts val="0"/>
              </a:spcBef>
              <a:spcAft>
                <a:spcPts val="0"/>
              </a:spcAft>
              <a:buClr>
                <a:schemeClr val="lt2"/>
              </a:buClr>
              <a:buSzPts val="1800"/>
              <a:buFont typeface="Noto Sans Symbols"/>
              <a:buChar char="🡪"/>
            </a:pPr>
            <a:r>
              <a:rPr lang="es-ES" sz="1800" b="1" dirty="0">
                <a:solidFill>
                  <a:schemeClr val="lt2"/>
                </a:solidFill>
                <a:latin typeface="Quattrocento Sans"/>
                <a:ea typeface="Quattrocento Sans"/>
                <a:cs typeface="Quattrocento Sans"/>
                <a:sym typeface="Quattrocento Sans"/>
              </a:rPr>
              <a:t>Duración de hasta dos años</a:t>
            </a:r>
            <a:endParaRPr dirty="0"/>
          </a:p>
          <a:p>
            <a:pPr marL="342900" marR="0" lvl="0" indent="-342900" algn="l" rtl="0">
              <a:spcBef>
                <a:spcPts val="0"/>
              </a:spcBef>
              <a:spcAft>
                <a:spcPts val="0"/>
              </a:spcAft>
              <a:buClr>
                <a:schemeClr val="lt1"/>
              </a:buClr>
              <a:buSzPts val="1800"/>
              <a:buFont typeface="Noto Sans Symbols"/>
              <a:buChar char="🡪"/>
            </a:pPr>
            <a:r>
              <a:rPr lang="es-ES" sz="1800" b="1" dirty="0">
                <a:solidFill>
                  <a:schemeClr val="lt1"/>
                </a:solidFill>
                <a:latin typeface="Quattrocento Sans"/>
                <a:ea typeface="Quattrocento Sans"/>
                <a:cs typeface="Quattrocento Sans"/>
                <a:sym typeface="Quattrocento Sans"/>
              </a:rPr>
              <a:t>Ganador: precio más bajo </a:t>
            </a:r>
            <a:r>
              <a:rPr lang="es-ES" sz="1800" b="1" dirty="0">
                <a:solidFill>
                  <a:schemeClr val="lt2"/>
                </a:solidFill>
                <a:latin typeface="Quattrocento Sans"/>
                <a:ea typeface="Quattrocento Sans"/>
                <a:cs typeface="Quattrocento Sans"/>
                <a:sym typeface="Quattrocento Sans"/>
              </a:rPr>
              <a:t>(prima + comisión corredor)</a:t>
            </a:r>
            <a:endParaRPr dirty="0"/>
          </a:p>
          <a:p>
            <a:pPr marL="0" marR="0" lvl="0" indent="0" algn="ctr" rtl="0">
              <a:spcBef>
                <a:spcPts val="0"/>
              </a:spcBef>
              <a:spcAft>
                <a:spcPts val="0"/>
              </a:spcAft>
              <a:buNone/>
            </a:pPr>
            <a:endParaRPr sz="1800" dirty="0">
              <a:solidFill>
                <a:schemeClr val="lt1"/>
              </a:solidFill>
              <a:latin typeface="Quattrocento Sans"/>
              <a:ea typeface="Quattrocento Sans"/>
              <a:cs typeface="Quattrocento Sans"/>
              <a:sym typeface="Quattrocento Sans"/>
            </a:endParaRPr>
          </a:p>
        </p:txBody>
      </p:sp>
      <p:sp>
        <p:nvSpPr>
          <p:cNvPr id="541" name="Google Shape;541;p36"/>
          <p:cNvSpPr/>
          <p:nvPr/>
        </p:nvSpPr>
        <p:spPr>
          <a:xfrm>
            <a:off x="5363793" y="0"/>
            <a:ext cx="786080" cy="2471403"/>
          </a:xfrm>
          <a:prstGeom prst="downArrow">
            <a:avLst>
              <a:gd name="adj1" fmla="val 50000"/>
              <a:gd name="adj2" fmla="val 50000"/>
            </a:avLst>
          </a:prstGeom>
          <a:solidFill>
            <a:schemeClr val="accent1"/>
          </a:solidFill>
          <a:ln w="12700" cap="flat" cmpd="sng">
            <a:solidFill>
              <a:srgbClr val="5598B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Quattrocento Sans"/>
              <a:ea typeface="Quattrocento Sans"/>
              <a:cs typeface="Quattrocento Sans"/>
              <a:sym typeface="Quattrocento Sans"/>
            </a:endParaRPr>
          </a:p>
        </p:txBody>
      </p:sp>
      <p:sp>
        <p:nvSpPr>
          <p:cNvPr id="542" name="Google Shape;542;p36"/>
          <p:cNvSpPr txBox="1"/>
          <p:nvPr/>
        </p:nvSpPr>
        <p:spPr>
          <a:xfrm>
            <a:off x="6875118" y="118364"/>
            <a:ext cx="3929062" cy="169700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800" b="1">
                <a:solidFill>
                  <a:schemeClr val="dk1"/>
                </a:solidFill>
                <a:latin typeface="Quattrocento Sans"/>
                <a:ea typeface="Quattrocento Sans"/>
                <a:cs typeface="Quattrocento Sans"/>
                <a:sym typeface="Quattrocento Sans"/>
              </a:rPr>
              <a:t>Integración vertical:</a:t>
            </a:r>
            <a:endParaRPr/>
          </a:p>
          <a:p>
            <a:pPr marL="285750" marR="0" lvl="0" indent="-285750" algn="l" rtl="0">
              <a:lnSpc>
                <a:spcPct val="150000"/>
              </a:lnSpc>
              <a:spcBef>
                <a:spcPts val="0"/>
              </a:spcBef>
              <a:spcAft>
                <a:spcPts val="0"/>
              </a:spcAft>
              <a:buClr>
                <a:schemeClr val="dk1"/>
              </a:buClr>
              <a:buSzPts val="2000"/>
              <a:buFont typeface="Quattrocento Sans"/>
              <a:buChar char="-"/>
            </a:pPr>
            <a:r>
              <a:rPr lang="es-ES" sz="2000">
                <a:solidFill>
                  <a:schemeClr val="dk1"/>
                </a:solidFill>
                <a:latin typeface="Quattrocento Sans"/>
                <a:ea typeface="Quattrocento Sans"/>
                <a:cs typeface="Quattrocento Sans"/>
                <a:sym typeface="Quattrocento Sans"/>
              </a:rPr>
              <a:t>Banco</a:t>
            </a:r>
            <a:endParaRPr/>
          </a:p>
          <a:p>
            <a:pPr marL="285750" marR="0" lvl="0" indent="-285750" algn="l" rtl="0">
              <a:lnSpc>
                <a:spcPct val="150000"/>
              </a:lnSpc>
              <a:spcBef>
                <a:spcPts val="0"/>
              </a:spcBef>
              <a:spcAft>
                <a:spcPts val="0"/>
              </a:spcAft>
              <a:buClr>
                <a:schemeClr val="dk1"/>
              </a:buClr>
              <a:buSzPts val="2000"/>
              <a:buFont typeface="Quattrocento Sans"/>
              <a:buChar char="-"/>
            </a:pPr>
            <a:r>
              <a:rPr lang="es-ES" sz="2000">
                <a:solidFill>
                  <a:schemeClr val="dk1"/>
                </a:solidFill>
                <a:latin typeface="Quattrocento Sans"/>
                <a:ea typeface="Quattrocento Sans"/>
                <a:cs typeface="Quattrocento Sans"/>
                <a:sym typeface="Quattrocento Sans"/>
              </a:rPr>
              <a:t>Compañía de seguro</a:t>
            </a:r>
            <a:endParaRPr/>
          </a:p>
          <a:p>
            <a:pPr marL="285750" marR="0" lvl="0" indent="-285750" algn="l" rtl="0">
              <a:lnSpc>
                <a:spcPct val="150000"/>
              </a:lnSpc>
              <a:spcBef>
                <a:spcPts val="0"/>
              </a:spcBef>
              <a:spcAft>
                <a:spcPts val="0"/>
              </a:spcAft>
              <a:buClr>
                <a:schemeClr val="dk1"/>
              </a:buClr>
              <a:buSzPts val="2000"/>
              <a:buFont typeface="Quattrocento Sans"/>
              <a:buChar char="-"/>
            </a:pPr>
            <a:r>
              <a:rPr lang="es-ES" sz="2000">
                <a:solidFill>
                  <a:schemeClr val="dk1"/>
                </a:solidFill>
                <a:latin typeface="Quattrocento Sans"/>
                <a:ea typeface="Quattrocento Sans"/>
                <a:cs typeface="Quattrocento Sans"/>
                <a:sym typeface="Quattrocento Sans"/>
              </a:rPr>
              <a:t>Corredor de seguro</a:t>
            </a:r>
            <a:endParaRPr/>
          </a:p>
        </p:txBody>
      </p:sp>
      <p:grpSp>
        <p:nvGrpSpPr>
          <p:cNvPr id="543" name="Google Shape;543;p36"/>
          <p:cNvGrpSpPr/>
          <p:nvPr/>
        </p:nvGrpSpPr>
        <p:grpSpPr>
          <a:xfrm>
            <a:off x="555244" y="2903687"/>
            <a:ext cx="2627267" cy="3386849"/>
            <a:chOff x="555244" y="2903687"/>
            <a:chExt cx="2627267" cy="3386849"/>
          </a:xfrm>
        </p:grpSpPr>
        <p:sp>
          <p:nvSpPr>
            <p:cNvPr id="544" name="Google Shape;544;p36"/>
            <p:cNvSpPr/>
            <p:nvPr/>
          </p:nvSpPr>
          <p:spPr>
            <a:xfrm>
              <a:off x="555244" y="2903687"/>
              <a:ext cx="2627267" cy="1693025"/>
            </a:xfrm>
            <a:prstGeom prst="bracketPair">
              <a:avLst/>
            </a:prstGeom>
            <a:solidFill>
              <a:srgbClr val="79D1FE"/>
            </a:soli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3000">
                  <a:solidFill>
                    <a:schemeClr val="dk1"/>
                  </a:solidFill>
                  <a:latin typeface="Quattrocento Sans"/>
                  <a:ea typeface="Quattrocento Sans"/>
                  <a:cs typeface="Quattrocento Sans"/>
                  <a:sym typeface="Quattrocento Sans"/>
                </a:rPr>
                <a:t>Créditos hipotecarios</a:t>
              </a:r>
              <a:endParaRPr/>
            </a:p>
          </p:txBody>
        </p:sp>
        <p:pic>
          <p:nvPicPr>
            <p:cNvPr id="545" name="Google Shape;545;p36" descr="Icono Casa Gratis de Jumpicon - Basic UI (Line)"/>
            <p:cNvPicPr preferRelativeResize="0"/>
            <p:nvPr/>
          </p:nvPicPr>
          <p:blipFill rotWithShape="1">
            <a:blip r:embed="rId3">
              <a:alphaModFix/>
            </a:blip>
            <a:srcRect/>
            <a:stretch/>
          </p:blipFill>
          <p:spPr>
            <a:xfrm>
              <a:off x="785868" y="5384103"/>
              <a:ext cx="906433" cy="906433"/>
            </a:xfrm>
            <a:prstGeom prst="rect">
              <a:avLst/>
            </a:prstGeom>
            <a:noFill/>
            <a:ln>
              <a:noFill/>
            </a:ln>
          </p:spPr>
        </p:pic>
        <p:pic>
          <p:nvPicPr>
            <p:cNvPr id="546" name="Google Shape;546;p36"/>
            <p:cNvPicPr preferRelativeResize="0"/>
            <p:nvPr/>
          </p:nvPicPr>
          <p:blipFill rotWithShape="1">
            <a:blip r:embed="rId4">
              <a:alphaModFix/>
            </a:blip>
            <a:srcRect/>
            <a:stretch/>
          </p:blipFill>
          <p:spPr>
            <a:xfrm>
              <a:off x="1868878" y="5384103"/>
              <a:ext cx="841248" cy="841248"/>
            </a:xfrm>
            <a:prstGeom prst="rect">
              <a:avLst/>
            </a:prstGeom>
            <a:noFill/>
            <a:ln>
              <a:noFill/>
            </a:ln>
          </p:spPr>
        </p:pic>
      </p:grpSp>
    </p:spTree>
    <p:extLst>
      <p:ext uri="{BB962C8B-B14F-4D97-AF65-F5344CB8AC3E}">
        <p14:creationId xmlns:p14="http://schemas.microsoft.com/office/powerpoint/2010/main" val="192813546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32"/>
                                        </p:tgtEl>
                                        <p:attrNameLst>
                                          <p:attrName>style.visibility</p:attrName>
                                        </p:attrNameLst>
                                      </p:cBhvr>
                                      <p:to>
                                        <p:strVal val="visible"/>
                                      </p:to>
                                    </p:set>
                                    <p:animEffect transition="in" filter="fade">
                                      <p:cBhvr>
                                        <p:cTn id="7" dur="500"/>
                                        <p:tgtEl>
                                          <p:spTgt spid="5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33"/>
                                        </p:tgtEl>
                                        <p:attrNameLst>
                                          <p:attrName>style.visibility</p:attrName>
                                        </p:attrNameLst>
                                      </p:cBhvr>
                                      <p:to>
                                        <p:strVal val="visible"/>
                                      </p:to>
                                    </p:set>
                                    <p:animEffect transition="in" filter="fade">
                                      <p:cBhvr>
                                        <p:cTn id="12" dur="500"/>
                                        <p:tgtEl>
                                          <p:spTgt spid="53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40"/>
                                        </p:tgtEl>
                                        <p:attrNameLst>
                                          <p:attrName>style.visibility</p:attrName>
                                        </p:attrNameLst>
                                      </p:cBhvr>
                                      <p:to>
                                        <p:strVal val="visible"/>
                                      </p:to>
                                    </p:set>
                                    <p:animEffect transition="in" filter="fade">
                                      <p:cBhvr>
                                        <p:cTn id="17" dur="500"/>
                                        <p:tgtEl>
                                          <p:spTgt spid="5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sp>
        <p:nvSpPr>
          <p:cNvPr id="574" name="Google Shape;574;p38"/>
          <p:cNvSpPr txBox="1">
            <a:spLocks noGrp="1"/>
          </p:cNvSpPr>
          <p:nvPr>
            <p:ph type="sldNum" idx="12"/>
          </p:nvPr>
        </p:nvSpPr>
        <p:spPr>
          <a:xfrm>
            <a:off x="11750600" y="6484937"/>
            <a:ext cx="425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s-ES"/>
              <a:t>39</a:t>
            </a:fld>
            <a:endParaRPr/>
          </a:p>
        </p:txBody>
      </p:sp>
      <p:sp>
        <p:nvSpPr>
          <p:cNvPr id="575" name="Google Shape;575;p38"/>
          <p:cNvSpPr txBox="1">
            <a:spLocks noGrp="1"/>
          </p:cNvSpPr>
          <p:nvPr>
            <p:ph type="title"/>
          </p:nvPr>
        </p:nvSpPr>
        <p:spPr>
          <a:xfrm>
            <a:off x="555244" y="-18853"/>
            <a:ext cx="4083304" cy="914096"/>
          </a:xfrm>
          <a:prstGeom prst="rect">
            <a:avLst/>
          </a:prstGeom>
          <a:noFill/>
          <a:ln>
            <a:noFill/>
          </a:ln>
        </p:spPr>
        <p:txBody>
          <a:bodyPr spcFirstLastPara="1" wrap="square" lIns="146300" tIns="420600" rIns="146300" bIns="45700" anchor="t" anchorCtr="0">
            <a:spAutoFit/>
          </a:bodyPr>
          <a:lstStyle/>
          <a:p>
            <a:pPr marL="0" lvl="0" indent="0" algn="ctr" rtl="0">
              <a:lnSpc>
                <a:spcPct val="90000"/>
              </a:lnSpc>
              <a:spcBef>
                <a:spcPts val="0"/>
              </a:spcBef>
              <a:spcAft>
                <a:spcPts val="0"/>
              </a:spcAft>
              <a:buClr>
                <a:schemeClr val="lt1"/>
              </a:buClr>
              <a:buSzPts val="3200"/>
              <a:buFont typeface="Quattrocento Sans"/>
              <a:buNone/>
            </a:pPr>
            <a:r>
              <a:rPr lang="es-ES" b="1"/>
              <a:t>Licitación BCI</a:t>
            </a:r>
            <a:endParaRPr/>
          </a:p>
        </p:txBody>
      </p:sp>
      <p:sp>
        <p:nvSpPr>
          <p:cNvPr id="576" name="Google Shape;576;p38"/>
          <p:cNvSpPr txBox="1"/>
          <p:nvPr/>
        </p:nvSpPr>
        <p:spPr>
          <a:xfrm>
            <a:off x="6291636" y="1291635"/>
            <a:ext cx="5671764" cy="802271"/>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chemeClr val="dk1"/>
              </a:buClr>
              <a:buSzPts val="2000"/>
              <a:buFont typeface="Arial"/>
              <a:buNone/>
            </a:pPr>
            <a:endParaRPr sz="2000" b="1">
              <a:solidFill>
                <a:schemeClr val="dk1"/>
              </a:solidFill>
              <a:latin typeface="Quattrocento Sans"/>
              <a:ea typeface="Quattrocento Sans"/>
              <a:cs typeface="Quattrocento Sans"/>
              <a:sym typeface="Quattrocento Sans"/>
            </a:endParaRPr>
          </a:p>
          <a:p>
            <a:pPr marL="0" marR="0" lvl="0" indent="0" algn="l" rtl="0">
              <a:lnSpc>
                <a:spcPct val="90000"/>
              </a:lnSpc>
              <a:spcBef>
                <a:spcPts val="1000"/>
              </a:spcBef>
              <a:spcAft>
                <a:spcPts val="0"/>
              </a:spcAft>
              <a:buClr>
                <a:schemeClr val="dk1"/>
              </a:buClr>
              <a:buSzPts val="2200"/>
              <a:buFont typeface="Arial"/>
              <a:buNone/>
            </a:pPr>
            <a:endParaRPr sz="2200" b="1">
              <a:solidFill>
                <a:schemeClr val="dk1"/>
              </a:solidFill>
              <a:latin typeface="Quattrocento Sans"/>
              <a:ea typeface="Quattrocento Sans"/>
              <a:cs typeface="Quattrocento Sans"/>
              <a:sym typeface="Quattrocento Sans"/>
            </a:endParaRPr>
          </a:p>
        </p:txBody>
      </p:sp>
      <p:sp>
        <p:nvSpPr>
          <p:cNvPr id="577" name="Google Shape;577;p38"/>
          <p:cNvSpPr txBox="1"/>
          <p:nvPr/>
        </p:nvSpPr>
        <p:spPr>
          <a:xfrm>
            <a:off x="6291636" y="373269"/>
            <a:ext cx="5671764" cy="802271"/>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chemeClr val="dk1"/>
              </a:buClr>
              <a:buSzPts val="2000"/>
              <a:buFont typeface="Arial"/>
              <a:buNone/>
            </a:pPr>
            <a:endParaRPr sz="2000" b="1">
              <a:solidFill>
                <a:schemeClr val="dk1"/>
              </a:solidFill>
              <a:latin typeface="Quattrocento Sans"/>
              <a:ea typeface="Quattrocento Sans"/>
              <a:cs typeface="Quattrocento Sans"/>
              <a:sym typeface="Quattrocento Sans"/>
            </a:endParaRPr>
          </a:p>
          <a:p>
            <a:pPr marL="0" marR="0" lvl="0" indent="0" algn="l" rtl="0">
              <a:lnSpc>
                <a:spcPct val="90000"/>
              </a:lnSpc>
              <a:spcBef>
                <a:spcPts val="1000"/>
              </a:spcBef>
              <a:spcAft>
                <a:spcPts val="0"/>
              </a:spcAft>
              <a:buClr>
                <a:schemeClr val="dk1"/>
              </a:buClr>
              <a:buSzPts val="2200"/>
              <a:buFont typeface="Arial"/>
              <a:buNone/>
            </a:pPr>
            <a:endParaRPr sz="2200" b="1">
              <a:solidFill>
                <a:schemeClr val="dk1"/>
              </a:solidFill>
              <a:latin typeface="Quattrocento Sans"/>
              <a:ea typeface="Quattrocento Sans"/>
              <a:cs typeface="Quattrocento Sans"/>
              <a:sym typeface="Quattrocento Sans"/>
            </a:endParaRPr>
          </a:p>
        </p:txBody>
      </p:sp>
      <p:sp>
        <p:nvSpPr>
          <p:cNvPr id="578" name="Google Shape;578;p38"/>
          <p:cNvSpPr txBox="1"/>
          <p:nvPr/>
        </p:nvSpPr>
        <p:spPr>
          <a:xfrm>
            <a:off x="5413783" y="497110"/>
            <a:ext cx="6537059" cy="1508105"/>
          </a:xfrm>
          <a:prstGeom prst="rect">
            <a:avLst/>
          </a:prstGeom>
          <a:noFill/>
          <a:ln>
            <a:noFill/>
          </a:ln>
        </p:spPr>
        <p:txBody>
          <a:bodyPr spcFirstLastPara="1" wrap="square" lIns="146300" tIns="45700" rIns="146300" bIns="45700" anchor="t" anchorCtr="0">
            <a:spAutoFit/>
          </a:bodyPr>
          <a:lstStyle/>
          <a:p>
            <a:pPr marL="0" marR="0" lvl="0" indent="0" algn="l" rtl="0">
              <a:lnSpc>
                <a:spcPct val="90000"/>
              </a:lnSpc>
              <a:spcBef>
                <a:spcPts val="0"/>
              </a:spcBef>
              <a:spcAft>
                <a:spcPts val="0"/>
              </a:spcAft>
              <a:buClr>
                <a:schemeClr val="dk1"/>
              </a:buClr>
              <a:buSzPts val="1800"/>
              <a:buFont typeface="Noto Sans Symbols"/>
              <a:buNone/>
            </a:pPr>
            <a:r>
              <a:rPr lang="es-ES" sz="2000" b="1">
                <a:solidFill>
                  <a:srgbClr val="35BAFF"/>
                </a:solidFill>
                <a:latin typeface="Quattrocento Sans"/>
                <a:ea typeface="Quattrocento Sans"/>
                <a:cs typeface="Quattrocento Sans"/>
                <a:sym typeface="Quattrocento Sans"/>
              </a:rPr>
              <a:t>BCI deja fuera de bases arbitrariamente a la oferta más baja favoreciendo una en que su corredor se beneficia.</a:t>
            </a:r>
            <a:endParaRPr/>
          </a:p>
          <a:p>
            <a:pPr marL="0" marR="0" lvl="0" indent="0" algn="l" rtl="0">
              <a:lnSpc>
                <a:spcPct val="90000"/>
              </a:lnSpc>
              <a:spcBef>
                <a:spcPts val="1200"/>
              </a:spcBef>
              <a:spcAft>
                <a:spcPts val="0"/>
              </a:spcAft>
              <a:buClr>
                <a:schemeClr val="dk1"/>
              </a:buClr>
              <a:buSzPts val="1800"/>
              <a:buFont typeface="Noto Sans Symbols"/>
              <a:buNone/>
            </a:pPr>
            <a:r>
              <a:rPr lang="es-ES" sz="2000" b="1">
                <a:solidFill>
                  <a:srgbClr val="35BAFF"/>
                </a:solidFill>
                <a:latin typeface="Quattrocento Sans"/>
                <a:ea typeface="Quattrocento Sans"/>
                <a:cs typeface="Quattrocento Sans"/>
                <a:sym typeface="Quattrocento Sans"/>
              </a:rPr>
              <a:t>Pago en exceso para consumidores&gt; US$2 MM</a:t>
            </a:r>
            <a:endParaRPr/>
          </a:p>
          <a:p>
            <a:pPr marL="0" marR="0" lvl="0" indent="0" algn="l" rtl="0">
              <a:lnSpc>
                <a:spcPct val="90000"/>
              </a:lnSpc>
              <a:spcBef>
                <a:spcPts val="1200"/>
              </a:spcBef>
              <a:spcAft>
                <a:spcPts val="0"/>
              </a:spcAft>
              <a:buClr>
                <a:schemeClr val="dk1"/>
              </a:buClr>
              <a:buSzPts val="1800"/>
              <a:buFont typeface="Noto Sans Symbols"/>
              <a:buNone/>
            </a:pPr>
            <a:r>
              <a:rPr lang="es-ES" sz="2000" b="1">
                <a:solidFill>
                  <a:srgbClr val="35BAFF"/>
                </a:solidFill>
                <a:latin typeface="Quattrocento Sans"/>
                <a:ea typeface="Quattrocento Sans"/>
                <a:cs typeface="Quattrocento Sans"/>
                <a:sym typeface="Quattrocento Sans"/>
              </a:rPr>
              <a:t>Caso pendiente en TDLC🡪 Multa requerida: US$ 3 MM</a:t>
            </a:r>
            <a:endParaRPr sz="2000" b="1">
              <a:solidFill>
                <a:srgbClr val="35BAFF"/>
              </a:solidFill>
              <a:latin typeface="Quattrocento Sans"/>
              <a:ea typeface="Quattrocento Sans"/>
              <a:cs typeface="Quattrocento Sans"/>
              <a:sym typeface="Quattrocento Sans"/>
            </a:endParaRPr>
          </a:p>
        </p:txBody>
      </p:sp>
      <p:pic>
        <p:nvPicPr>
          <p:cNvPr id="579" name="Google Shape;579;p38"/>
          <p:cNvPicPr preferRelativeResize="0"/>
          <p:nvPr/>
        </p:nvPicPr>
        <p:blipFill rotWithShape="1">
          <a:blip r:embed="rId3">
            <a:alphaModFix/>
          </a:blip>
          <a:srcRect/>
          <a:stretch/>
        </p:blipFill>
        <p:spPr>
          <a:xfrm>
            <a:off x="1042380" y="3065374"/>
            <a:ext cx="9747199" cy="3020826"/>
          </a:xfrm>
          <a:prstGeom prst="rect">
            <a:avLst/>
          </a:prstGeom>
          <a:noFill/>
          <a:ln>
            <a:noFill/>
          </a:ln>
        </p:spPr>
      </p:pic>
      <p:sp>
        <p:nvSpPr>
          <p:cNvPr id="580" name="Google Shape;580;p38"/>
          <p:cNvSpPr/>
          <p:nvPr/>
        </p:nvSpPr>
        <p:spPr>
          <a:xfrm>
            <a:off x="921004" y="4168131"/>
            <a:ext cx="2045594" cy="1019331"/>
          </a:xfrm>
          <a:prstGeom prst="noSmoking">
            <a:avLst>
              <a:gd name="adj" fmla="val 18750"/>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0000"/>
              </a:solidFill>
              <a:latin typeface="Quattrocento Sans"/>
              <a:ea typeface="Quattrocento Sans"/>
              <a:cs typeface="Quattrocento Sans"/>
              <a:sym typeface="Quattrocento Sans"/>
            </a:endParaRPr>
          </a:p>
        </p:txBody>
      </p:sp>
    </p:spTree>
    <p:extLst>
      <p:ext uri="{BB962C8B-B14F-4D97-AF65-F5344CB8AC3E}">
        <p14:creationId xmlns:p14="http://schemas.microsoft.com/office/powerpoint/2010/main" val="190808246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7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7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7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7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80"/>
                                        </p:tgtEl>
                                        <p:attrNameLst>
                                          <p:attrName>style.visibility</p:attrName>
                                        </p:attrNameLst>
                                      </p:cBhvr>
                                      <p:to>
                                        <p:strVal val="visible"/>
                                      </p:to>
                                    </p:set>
                                    <p:animEffect transition="in" filter="fade">
                                      <p:cBhvr>
                                        <p:cTn id="23" dur="500"/>
                                        <p:tgtEl>
                                          <p:spTgt spid="5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35">
          <a:extLst>
            <a:ext uri="{FF2B5EF4-FFF2-40B4-BE49-F238E27FC236}">
              <a16:creationId xmlns:a16="http://schemas.microsoft.com/office/drawing/2014/main" id="{A86347D1-F224-2806-57E7-7CCABC6BB6CA}"/>
            </a:ext>
          </a:extLst>
        </p:cNvPr>
        <p:cNvGrpSpPr/>
        <p:nvPr/>
      </p:nvGrpSpPr>
      <p:grpSpPr>
        <a:xfrm>
          <a:off x="0" y="0"/>
          <a:ext cx="0" cy="0"/>
          <a:chOff x="0" y="0"/>
          <a:chExt cx="0" cy="0"/>
        </a:xfrm>
      </p:grpSpPr>
      <p:sp>
        <p:nvSpPr>
          <p:cNvPr id="236" name="Google Shape;236;p3">
            <a:extLst>
              <a:ext uri="{FF2B5EF4-FFF2-40B4-BE49-F238E27FC236}">
                <a16:creationId xmlns:a16="http://schemas.microsoft.com/office/drawing/2014/main" id="{EC0E5090-B574-EAA0-A62C-966E55AF8206}"/>
              </a:ext>
            </a:extLst>
          </p:cNvPr>
          <p:cNvSpPr txBox="1">
            <a:spLocks noGrp="1"/>
          </p:cNvSpPr>
          <p:nvPr>
            <p:ph type="body" idx="1"/>
          </p:nvPr>
        </p:nvSpPr>
        <p:spPr>
          <a:xfrm>
            <a:off x="5551713" y="431800"/>
            <a:ext cx="6329855" cy="1395726"/>
          </a:xfrm>
          <a:prstGeom prst="rect">
            <a:avLst/>
          </a:prstGeom>
          <a:noFill/>
          <a:ln>
            <a:noFill/>
          </a:ln>
        </p:spPr>
        <p:txBody>
          <a:bodyPr spcFirstLastPara="1" wrap="square" lIns="146300" tIns="45700" rIns="146300" bIns="45700" anchor="t" anchorCtr="0">
            <a:spAutoFit/>
          </a:bodyPr>
          <a:lstStyle/>
          <a:p>
            <a:pPr marL="0" indent="0">
              <a:spcBef>
                <a:spcPts val="0"/>
              </a:spcBef>
              <a:buSzPts val="2790"/>
            </a:pPr>
            <a:r>
              <a:rPr lang="es-ES" b="1" dirty="0"/>
              <a:t>Estos conceptos son regularmente utilizados por agentes del mercado y autoridades.</a:t>
            </a:r>
            <a:endParaRPr b="1" dirty="0"/>
          </a:p>
        </p:txBody>
      </p:sp>
      <p:sp>
        <p:nvSpPr>
          <p:cNvPr id="237" name="Google Shape;237;p3">
            <a:extLst>
              <a:ext uri="{FF2B5EF4-FFF2-40B4-BE49-F238E27FC236}">
                <a16:creationId xmlns:a16="http://schemas.microsoft.com/office/drawing/2014/main" id="{26A30B77-0415-57DD-76C7-7EFCA8A9C336}"/>
              </a:ext>
            </a:extLst>
          </p:cNvPr>
          <p:cNvSpPr txBox="1">
            <a:spLocks noGrp="1"/>
          </p:cNvSpPr>
          <p:nvPr>
            <p:ph type="title"/>
          </p:nvPr>
        </p:nvSpPr>
        <p:spPr>
          <a:xfrm>
            <a:off x="555244" y="0"/>
            <a:ext cx="4083304" cy="914096"/>
          </a:xfrm>
          <a:prstGeom prst="rect">
            <a:avLst/>
          </a:prstGeom>
          <a:noFill/>
          <a:ln>
            <a:noFill/>
          </a:ln>
        </p:spPr>
        <p:txBody>
          <a:bodyPr spcFirstLastPara="1" wrap="square" lIns="146300" tIns="420600" rIns="146300" bIns="45700" anchor="t" anchorCtr="0">
            <a:spAutoFit/>
          </a:bodyPr>
          <a:lstStyle/>
          <a:p>
            <a:pPr marL="0" lvl="0" indent="0" algn="ctr" rtl="0">
              <a:lnSpc>
                <a:spcPct val="90000"/>
              </a:lnSpc>
              <a:spcBef>
                <a:spcPts val="0"/>
              </a:spcBef>
              <a:spcAft>
                <a:spcPts val="0"/>
              </a:spcAft>
              <a:buClr>
                <a:schemeClr val="lt1"/>
              </a:buClr>
              <a:buSzPts val="3200"/>
              <a:buFont typeface="Quattrocento Sans"/>
              <a:buNone/>
            </a:pPr>
            <a:r>
              <a:rPr lang="es-ES"/>
              <a:t>Conceptos clave</a:t>
            </a:r>
            <a:endParaRPr/>
          </a:p>
        </p:txBody>
      </p:sp>
      <p:sp>
        <p:nvSpPr>
          <p:cNvPr id="238" name="Google Shape;238;p3">
            <a:extLst>
              <a:ext uri="{FF2B5EF4-FFF2-40B4-BE49-F238E27FC236}">
                <a16:creationId xmlns:a16="http://schemas.microsoft.com/office/drawing/2014/main" id="{5B86B55D-C83D-8944-D8F1-450CED7B625B}"/>
              </a:ext>
            </a:extLst>
          </p:cNvPr>
          <p:cNvSpPr txBox="1"/>
          <p:nvPr/>
        </p:nvSpPr>
        <p:spPr>
          <a:xfrm>
            <a:off x="322346" y="3257214"/>
            <a:ext cx="2498690" cy="252069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2400"/>
              <a:buFont typeface="Arial"/>
              <a:buNone/>
            </a:pPr>
            <a:r>
              <a:rPr lang="es-ES" sz="2400" b="1" i="0" u="none" strike="noStrike" cap="none" dirty="0">
                <a:solidFill>
                  <a:schemeClr val="dk1"/>
                </a:solidFill>
                <a:latin typeface="Quattrocento Sans"/>
                <a:ea typeface="Quattrocento Sans"/>
                <a:cs typeface="Quattrocento Sans"/>
                <a:sym typeface="Quattrocento Sans"/>
              </a:rPr>
              <a:t>Monopolio</a:t>
            </a:r>
            <a:endParaRPr dirty="0"/>
          </a:p>
        </p:txBody>
      </p:sp>
      <p:sp>
        <p:nvSpPr>
          <p:cNvPr id="239" name="Google Shape;239;p3">
            <a:extLst>
              <a:ext uri="{FF2B5EF4-FFF2-40B4-BE49-F238E27FC236}">
                <a16:creationId xmlns:a16="http://schemas.microsoft.com/office/drawing/2014/main" id="{2F621413-6788-D561-11BE-CF023FCCDD7E}"/>
              </a:ext>
            </a:extLst>
          </p:cNvPr>
          <p:cNvSpPr/>
          <p:nvPr/>
        </p:nvSpPr>
        <p:spPr>
          <a:xfrm>
            <a:off x="468477" y="3785210"/>
            <a:ext cx="2206427" cy="45719"/>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Quattrocento Sans"/>
              <a:ea typeface="Quattrocento Sans"/>
              <a:cs typeface="Quattrocento Sans"/>
              <a:sym typeface="Quattrocento Sans"/>
            </a:endParaRPr>
          </a:p>
        </p:txBody>
      </p:sp>
      <p:sp>
        <p:nvSpPr>
          <p:cNvPr id="240" name="Google Shape;240;p3">
            <a:extLst>
              <a:ext uri="{FF2B5EF4-FFF2-40B4-BE49-F238E27FC236}">
                <a16:creationId xmlns:a16="http://schemas.microsoft.com/office/drawing/2014/main" id="{2EC30B0B-0EAE-7D76-F037-5A2E4D82143A}"/>
              </a:ext>
            </a:extLst>
          </p:cNvPr>
          <p:cNvSpPr txBox="1"/>
          <p:nvPr/>
        </p:nvSpPr>
        <p:spPr>
          <a:xfrm>
            <a:off x="3389203" y="3285288"/>
            <a:ext cx="2498690" cy="252069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2400"/>
              <a:buFont typeface="Arial"/>
              <a:buNone/>
            </a:pPr>
            <a:r>
              <a:rPr lang="es-ES" sz="2400" b="1" i="0" u="none" strike="noStrike" cap="none" dirty="0">
                <a:solidFill>
                  <a:schemeClr val="dk1"/>
                </a:solidFill>
                <a:latin typeface="Quattrocento Sans"/>
                <a:ea typeface="Quattrocento Sans"/>
                <a:cs typeface="Quattrocento Sans"/>
                <a:sym typeface="Quattrocento Sans"/>
              </a:rPr>
              <a:t>Oligopolio</a:t>
            </a:r>
            <a:endParaRPr dirty="0"/>
          </a:p>
          <a:p>
            <a:pPr marL="0" marR="0" lvl="0" indent="0" algn="l" rtl="0">
              <a:lnSpc>
                <a:spcPct val="90000"/>
              </a:lnSpc>
              <a:spcBef>
                <a:spcPts val="3400"/>
              </a:spcBef>
              <a:spcAft>
                <a:spcPts val="0"/>
              </a:spcAft>
              <a:buClr>
                <a:schemeClr val="dk1"/>
              </a:buClr>
              <a:buSzPts val="2400"/>
              <a:buFont typeface="Arial"/>
              <a:buNone/>
            </a:pPr>
            <a:endParaRPr sz="2400" b="1" i="0" u="none" strike="noStrike" cap="none" dirty="0">
              <a:solidFill>
                <a:schemeClr val="dk1"/>
              </a:solidFill>
              <a:latin typeface="Quattrocento Sans"/>
              <a:ea typeface="Quattrocento Sans"/>
              <a:cs typeface="Quattrocento Sans"/>
              <a:sym typeface="Quattrocento Sans"/>
            </a:endParaRPr>
          </a:p>
        </p:txBody>
      </p:sp>
      <p:sp>
        <p:nvSpPr>
          <p:cNvPr id="241" name="Google Shape;241;p3">
            <a:extLst>
              <a:ext uri="{FF2B5EF4-FFF2-40B4-BE49-F238E27FC236}">
                <a16:creationId xmlns:a16="http://schemas.microsoft.com/office/drawing/2014/main" id="{7C93B639-4005-024B-9052-B506B97C70C0}"/>
              </a:ext>
            </a:extLst>
          </p:cNvPr>
          <p:cNvSpPr/>
          <p:nvPr/>
        </p:nvSpPr>
        <p:spPr>
          <a:xfrm>
            <a:off x="3535334" y="3813284"/>
            <a:ext cx="2206427" cy="45719"/>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Quattrocento Sans"/>
              <a:ea typeface="Quattrocento Sans"/>
              <a:cs typeface="Quattrocento Sans"/>
              <a:sym typeface="Quattrocento Sans"/>
            </a:endParaRPr>
          </a:p>
        </p:txBody>
      </p:sp>
      <p:sp>
        <p:nvSpPr>
          <p:cNvPr id="242" name="Google Shape;242;p3">
            <a:extLst>
              <a:ext uri="{FF2B5EF4-FFF2-40B4-BE49-F238E27FC236}">
                <a16:creationId xmlns:a16="http://schemas.microsoft.com/office/drawing/2014/main" id="{4E9DF893-0F26-B190-DED2-79CCEDF9CF7C}"/>
              </a:ext>
            </a:extLst>
          </p:cNvPr>
          <p:cNvSpPr txBox="1"/>
          <p:nvPr/>
        </p:nvSpPr>
        <p:spPr>
          <a:xfrm>
            <a:off x="6456059" y="3252272"/>
            <a:ext cx="2498690" cy="2845637"/>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2400"/>
              <a:buFont typeface="Arial"/>
              <a:buNone/>
            </a:pPr>
            <a:r>
              <a:rPr lang="es-MX" sz="2400" b="1" i="0" u="none" strike="noStrike" cap="none" dirty="0">
                <a:solidFill>
                  <a:schemeClr val="dk1"/>
                </a:solidFill>
                <a:latin typeface="Quattrocento Sans"/>
                <a:ea typeface="Quattrocento Sans"/>
                <a:cs typeface="Quattrocento Sans"/>
                <a:sym typeface="Quattrocento Sans"/>
              </a:rPr>
              <a:t>Competencia</a:t>
            </a:r>
            <a:endParaRPr dirty="0"/>
          </a:p>
          <a:p>
            <a:pPr marL="0" marR="0" lvl="0" indent="0" algn="l" rtl="0">
              <a:lnSpc>
                <a:spcPct val="90000"/>
              </a:lnSpc>
              <a:spcBef>
                <a:spcPts val="3400"/>
              </a:spcBef>
              <a:spcAft>
                <a:spcPts val="0"/>
              </a:spcAft>
              <a:buClr>
                <a:schemeClr val="dk1"/>
              </a:buClr>
              <a:buSzPts val="2400"/>
              <a:buFont typeface="Arial"/>
              <a:buNone/>
            </a:pPr>
            <a:endParaRPr sz="2400" b="1" i="0" u="none" strike="noStrike" cap="none" dirty="0">
              <a:solidFill>
                <a:schemeClr val="dk1"/>
              </a:solidFill>
              <a:latin typeface="Quattrocento Sans"/>
              <a:ea typeface="Quattrocento Sans"/>
              <a:cs typeface="Quattrocento Sans"/>
              <a:sym typeface="Quattrocento Sans"/>
            </a:endParaRPr>
          </a:p>
        </p:txBody>
      </p:sp>
      <p:sp>
        <p:nvSpPr>
          <p:cNvPr id="243" name="Google Shape;243;p3">
            <a:extLst>
              <a:ext uri="{FF2B5EF4-FFF2-40B4-BE49-F238E27FC236}">
                <a16:creationId xmlns:a16="http://schemas.microsoft.com/office/drawing/2014/main" id="{7A68B886-4F64-0CD7-7E8C-49E3448A0964}"/>
              </a:ext>
            </a:extLst>
          </p:cNvPr>
          <p:cNvSpPr/>
          <p:nvPr/>
        </p:nvSpPr>
        <p:spPr>
          <a:xfrm>
            <a:off x="6602191" y="3829326"/>
            <a:ext cx="2206427" cy="45719"/>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Quattrocento Sans"/>
              <a:ea typeface="Quattrocento Sans"/>
              <a:cs typeface="Quattrocento Sans"/>
              <a:sym typeface="Quattrocento Sans"/>
            </a:endParaRPr>
          </a:p>
        </p:txBody>
      </p:sp>
      <p:sp>
        <p:nvSpPr>
          <p:cNvPr id="244" name="Google Shape;244;p3">
            <a:extLst>
              <a:ext uri="{FF2B5EF4-FFF2-40B4-BE49-F238E27FC236}">
                <a16:creationId xmlns:a16="http://schemas.microsoft.com/office/drawing/2014/main" id="{60A2259A-E843-5788-916C-B131662C7866}"/>
              </a:ext>
            </a:extLst>
          </p:cNvPr>
          <p:cNvSpPr txBox="1"/>
          <p:nvPr/>
        </p:nvSpPr>
        <p:spPr>
          <a:xfrm>
            <a:off x="9382878" y="3122814"/>
            <a:ext cx="2498690" cy="2845637"/>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2400"/>
              <a:buFont typeface="Arial"/>
              <a:buNone/>
            </a:pPr>
            <a:r>
              <a:rPr lang="es-ES" sz="2400" b="1" i="0" u="none" strike="noStrike" cap="none" dirty="0">
                <a:solidFill>
                  <a:schemeClr val="dk1"/>
                </a:solidFill>
                <a:latin typeface="Quattrocento Sans"/>
                <a:ea typeface="Quattrocento Sans"/>
                <a:cs typeface="Quattrocento Sans"/>
                <a:sym typeface="Quattrocento Sans"/>
              </a:rPr>
              <a:t>Poder de mercado</a:t>
            </a:r>
            <a:endParaRPr dirty="0"/>
          </a:p>
          <a:p>
            <a:pPr marL="0" marR="0" lvl="0" indent="0" algn="l" rtl="0">
              <a:lnSpc>
                <a:spcPct val="90000"/>
              </a:lnSpc>
              <a:spcBef>
                <a:spcPts val="3400"/>
              </a:spcBef>
              <a:spcAft>
                <a:spcPts val="0"/>
              </a:spcAft>
              <a:buClr>
                <a:schemeClr val="dk1"/>
              </a:buClr>
              <a:buSzPts val="2400"/>
              <a:buFont typeface="Arial"/>
              <a:buNone/>
            </a:pPr>
            <a:endParaRPr sz="2400" b="1" i="0" u="none" strike="noStrike" cap="none" dirty="0">
              <a:solidFill>
                <a:schemeClr val="dk1"/>
              </a:solidFill>
              <a:latin typeface="Quattrocento Sans"/>
              <a:ea typeface="Quattrocento Sans"/>
              <a:cs typeface="Quattrocento Sans"/>
              <a:sym typeface="Quattrocento Sans"/>
            </a:endParaRPr>
          </a:p>
        </p:txBody>
      </p:sp>
      <p:sp>
        <p:nvSpPr>
          <p:cNvPr id="245" name="Google Shape;245;p3">
            <a:extLst>
              <a:ext uri="{FF2B5EF4-FFF2-40B4-BE49-F238E27FC236}">
                <a16:creationId xmlns:a16="http://schemas.microsoft.com/office/drawing/2014/main" id="{BB158714-5C33-1DDF-3093-7538E4C34D6F}"/>
              </a:ext>
            </a:extLst>
          </p:cNvPr>
          <p:cNvSpPr/>
          <p:nvPr/>
        </p:nvSpPr>
        <p:spPr>
          <a:xfrm>
            <a:off x="9529010" y="3857400"/>
            <a:ext cx="2206427" cy="45719"/>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Quattrocento Sans"/>
              <a:ea typeface="Quattrocento Sans"/>
              <a:cs typeface="Quattrocento Sans"/>
              <a:sym typeface="Quattrocento Sans"/>
            </a:endParaRPr>
          </a:p>
        </p:txBody>
      </p:sp>
    </p:spTree>
    <p:extLst>
      <p:ext uri="{BB962C8B-B14F-4D97-AF65-F5344CB8AC3E}">
        <p14:creationId xmlns:p14="http://schemas.microsoft.com/office/powerpoint/2010/main" val="2960478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3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4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4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4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4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13E910F-389F-CE76-93AB-86D9EE172653}"/>
            </a:ext>
          </a:extLst>
        </p:cNvPr>
        <p:cNvGrpSpPr/>
        <p:nvPr/>
      </p:nvGrpSpPr>
      <p:grpSpPr>
        <a:xfrm>
          <a:off x="0" y="0"/>
          <a:ext cx="0" cy="0"/>
          <a:chOff x="0" y="0"/>
          <a:chExt cx="0" cy="0"/>
        </a:xfrm>
      </p:grpSpPr>
      <p:sp>
        <p:nvSpPr>
          <p:cNvPr id="82" name="Rectangle 81">
            <a:extLst>
              <a:ext uri="{FF2B5EF4-FFF2-40B4-BE49-F238E27FC236}">
                <a16:creationId xmlns:a16="http://schemas.microsoft.com/office/drawing/2014/main" id="{D016F4FC-0825-A712-1B85-556007BA1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84" name="Rectangle 83">
            <a:extLst>
              <a:ext uri="{FF2B5EF4-FFF2-40B4-BE49-F238E27FC236}">
                <a16:creationId xmlns:a16="http://schemas.microsoft.com/office/drawing/2014/main" id="{33F22FF7-7250-EF99-0FFA-4B1679A7DD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86" name="Rectangle 85">
            <a:extLst>
              <a:ext uri="{FF2B5EF4-FFF2-40B4-BE49-F238E27FC236}">
                <a16:creationId xmlns:a16="http://schemas.microsoft.com/office/drawing/2014/main" id="{AF9FE83C-E341-6E2A-D5EC-032B3C2676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88" name="Rectangle 87">
            <a:extLst>
              <a:ext uri="{FF2B5EF4-FFF2-40B4-BE49-F238E27FC236}">
                <a16:creationId xmlns:a16="http://schemas.microsoft.com/office/drawing/2014/main" id="{5F194F66-2803-FD35-4772-3F174EBEDE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useBgFill="1">
        <p:nvSpPr>
          <p:cNvPr id="90" name="Rectangle 89">
            <a:extLst>
              <a:ext uri="{FF2B5EF4-FFF2-40B4-BE49-F238E27FC236}">
                <a16:creationId xmlns:a16="http://schemas.microsoft.com/office/drawing/2014/main" id="{EBC6EB30-6F1C-65CA-F66E-3961FDC8AC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pic>
        <p:nvPicPr>
          <p:cNvPr id="74" name="Picture 50" descr="Mano con lápiz sombreando círculos en una hoja">
            <a:extLst>
              <a:ext uri="{FF2B5EF4-FFF2-40B4-BE49-F238E27FC236}">
                <a16:creationId xmlns:a16="http://schemas.microsoft.com/office/drawing/2014/main" id="{7D636A87-1DD6-1FED-62B4-246ECBA4607D}"/>
              </a:ext>
            </a:extLst>
          </p:cNvPr>
          <p:cNvPicPr>
            <a:picLocks noChangeAspect="1"/>
          </p:cNvPicPr>
          <p:nvPr/>
        </p:nvPicPr>
        <p:blipFill rotWithShape="1">
          <a:blip r:embed="rId3"/>
          <a:srcRect t="3613" r="5198" b="4839"/>
          <a:stretch/>
        </p:blipFill>
        <p:spPr>
          <a:xfrm>
            <a:off x="20" y="10"/>
            <a:ext cx="12191980" cy="6857990"/>
          </a:xfrm>
          <a:prstGeom prst="rect">
            <a:avLst/>
          </a:prstGeom>
        </p:spPr>
      </p:pic>
      <p:grpSp>
        <p:nvGrpSpPr>
          <p:cNvPr id="92" name="Group 91">
            <a:extLst>
              <a:ext uri="{FF2B5EF4-FFF2-40B4-BE49-F238E27FC236}">
                <a16:creationId xmlns:a16="http://schemas.microsoft.com/office/drawing/2014/main" id="{413883C5-646D-836C-74A3-B78609DF4C1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8068" y="457200"/>
            <a:ext cx="3703320" cy="5935132"/>
            <a:chOff x="438068" y="457200"/>
            <a:chExt cx="3703320" cy="5935132"/>
          </a:xfrm>
        </p:grpSpPr>
        <p:sp>
          <p:nvSpPr>
            <p:cNvPr id="93" name="Rectangle 92">
              <a:extLst>
                <a:ext uri="{FF2B5EF4-FFF2-40B4-BE49-F238E27FC236}">
                  <a16:creationId xmlns:a16="http://schemas.microsoft.com/office/drawing/2014/main" id="{7E0AB0CF-EDC4-E66C-549E-64BE8D5028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618067"/>
              <a:ext cx="3702134" cy="5774265"/>
            </a:xfrm>
            <a:prstGeom prst="rect">
              <a:avLst/>
            </a:prstGeom>
            <a:solidFill>
              <a:schemeClr val="accent1">
                <a:alpha val="97000"/>
              </a:schemeClr>
            </a:solidFill>
            <a:ln w="6350" cmpd="sng">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94" name="Rectangle 93">
              <a:extLst>
                <a:ext uri="{FF2B5EF4-FFF2-40B4-BE49-F238E27FC236}">
                  <a16:creationId xmlns:a16="http://schemas.microsoft.com/office/drawing/2014/main" id="{8DD34C8C-FA11-E735-8414-AA085829A1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grpSp>
      <p:sp>
        <p:nvSpPr>
          <p:cNvPr id="2" name="Título 1">
            <a:extLst>
              <a:ext uri="{FF2B5EF4-FFF2-40B4-BE49-F238E27FC236}">
                <a16:creationId xmlns:a16="http://schemas.microsoft.com/office/drawing/2014/main" id="{459DEB18-CA8B-7CCD-AFC9-B5E64E676455}"/>
              </a:ext>
            </a:extLst>
          </p:cNvPr>
          <p:cNvSpPr>
            <a:spLocks noGrp="1"/>
          </p:cNvSpPr>
          <p:nvPr>
            <p:ph type="title"/>
          </p:nvPr>
        </p:nvSpPr>
        <p:spPr>
          <a:xfrm>
            <a:off x="511134" y="1993288"/>
            <a:ext cx="3730696" cy="3023822"/>
          </a:xfrm>
        </p:spPr>
        <p:txBody>
          <a:bodyPr vert="horz" lIns="91440" tIns="45720" rIns="91440" bIns="45720" rtlCol="0" anchor="b">
            <a:normAutofit/>
          </a:bodyPr>
          <a:lstStyle/>
          <a:p>
            <a:r>
              <a:rPr lang="es-CL" sz="3100" dirty="0"/>
              <a:t>Atribuciones NO tradicionales FNE</a:t>
            </a:r>
            <a:br>
              <a:rPr kumimoji="0" lang="es-CL" sz="3100" i="0" strike="noStrike" spc="0" normalizeH="0" dirty="0">
                <a:ln>
                  <a:noFill/>
                </a:ln>
                <a:effectLst/>
                <a:uLnTx/>
                <a:uFillTx/>
              </a:rPr>
            </a:br>
            <a:br>
              <a:rPr lang="es-CL" sz="3100" dirty="0"/>
            </a:br>
            <a:r>
              <a:rPr lang="es-CL" sz="3100" dirty="0"/>
              <a:t>I. </a:t>
            </a:r>
            <a:r>
              <a:rPr lang="es-CL" sz="2400" dirty="0"/>
              <a:t>Estudios de mercado</a:t>
            </a:r>
            <a:endParaRPr kumimoji="0" lang="es-CL" sz="3100" i="0" strike="noStrike" spc="0" normalizeH="0" baseline="0" dirty="0">
              <a:ln>
                <a:noFill/>
              </a:ln>
              <a:effectLst/>
              <a:uLnTx/>
              <a:uFillTx/>
            </a:endParaRPr>
          </a:p>
        </p:txBody>
      </p:sp>
      <p:sp>
        <p:nvSpPr>
          <p:cNvPr id="4" name="Marcador de número de diapositiva 3">
            <a:extLst>
              <a:ext uri="{FF2B5EF4-FFF2-40B4-BE49-F238E27FC236}">
                <a16:creationId xmlns:a16="http://schemas.microsoft.com/office/drawing/2014/main" id="{B5873B14-C349-0C13-3B9A-86CFD32C79DD}"/>
              </a:ext>
            </a:extLst>
          </p:cNvPr>
          <p:cNvSpPr>
            <a:spLocks noGrp="1"/>
          </p:cNvSpPr>
          <p:nvPr>
            <p:ph type="sldNum" sz="quarter" idx="12"/>
          </p:nvPr>
        </p:nvSpPr>
        <p:spPr>
          <a:xfrm>
            <a:off x="3454399" y="766070"/>
            <a:ext cx="542673" cy="365125"/>
          </a:xfrm>
        </p:spPr>
        <p:txBody>
          <a:bodyPr vert="horz" lIns="91440" tIns="45720" rIns="91440" bIns="45720" rtlCol="0" anchor="ctr">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91CD1542-FB8D-4FC7-9B6A-A0AEF95FDBA8}" type="slidenum">
              <a:rPr kumimoji="0" lang="en-US" sz="900" b="0" i="0" u="none" strike="noStrike" kern="1200" cap="none" spc="0" normalizeH="0" baseline="0" noProof="0" smtClean="0">
                <a:ln>
                  <a:noFill/>
                </a:ln>
                <a:solidFill>
                  <a:srgbClr val="1A3260">
                    <a:lumMod val="75000"/>
                    <a:lumOff val="25000"/>
                  </a:srgbClr>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40</a:t>
            </a:fld>
            <a:endParaRPr kumimoji="0" lang="en-US" sz="900" b="0" i="0" u="none" strike="noStrike" kern="1200" cap="none" spc="0" normalizeH="0" baseline="0" noProof="0">
              <a:ln>
                <a:noFill/>
              </a:ln>
              <a:solidFill>
                <a:srgbClr val="1A3260">
                  <a:lumMod val="75000"/>
                  <a:lumOff val="25000"/>
                </a:srgbClr>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3688243633"/>
      </p:ext>
    </p:extLst>
  </p:cSld>
  <p:clrMapOvr>
    <a:masterClrMapping/>
  </p:clrMapOvr>
  <mc:AlternateContent xmlns:mc="http://schemas.openxmlformats.org/markup-compatibility/2006" xmlns:p14="http://schemas.microsoft.com/office/powerpoint/2010/main">
    <mc:Choice Requires="p14">
      <p:transition p14:dur="350">
        <p:fade thruBlk="1"/>
      </p:transition>
    </mc:Choice>
    <mc:Fallback xmlns="">
      <p:transition>
        <p:fade thruBlk="1"/>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 name="PlaceHolder 1"/>
          <p:cNvSpPr>
            <a:spLocks noGrp="1"/>
          </p:cNvSpPr>
          <p:nvPr>
            <p:ph/>
          </p:nvPr>
        </p:nvSpPr>
        <p:spPr>
          <a:xfrm>
            <a:off x="581040" y="1593360"/>
            <a:ext cx="11028600" cy="3830896"/>
          </a:xfrm>
          <a:prstGeom prst="rect">
            <a:avLst/>
          </a:prstGeom>
          <a:noFill/>
          <a:ln w="0">
            <a:noFill/>
          </a:ln>
        </p:spPr>
        <p:txBody>
          <a:bodyPr lIns="90000" tIns="45000" rIns="90000" bIns="45000" anchor="t">
            <a:normAutofit/>
          </a:bodyPr>
          <a:lstStyle/>
          <a:p>
            <a:pPr marL="306000" indent="-306000" algn="just">
              <a:lnSpc>
                <a:spcPct val="100000"/>
              </a:lnSpc>
              <a:spcAft>
                <a:spcPts val="601"/>
              </a:spcAft>
              <a:buClr>
                <a:srgbClr val="1A3260"/>
              </a:buClr>
              <a:buSzPct val="92000"/>
              <a:buFont typeface="Wingdings 2" charset="2"/>
              <a:buChar char=""/>
            </a:pPr>
            <a:endParaRPr lang="es-MX" sz="2000" spc="-1" dirty="0">
              <a:solidFill>
                <a:srgbClr val="3D3D3D"/>
              </a:solidFill>
              <a:latin typeface="Gill Sans MT"/>
            </a:endParaRPr>
          </a:p>
          <a:p>
            <a:pPr marL="306000" indent="-306000" algn="just">
              <a:lnSpc>
                <a:spcPct val="100000"/>
              </a:lnSpc>
              <a:spcAft>
                <a:spcPts val="601"/>
              </a:spcAft>
              <a:buClr>
                <a:srgbClr val="1A3260"/>
              </a:buClr>
              <a:buSzPct val="92000"/>
              <a:buFont typeface="Wingdings 2" charset="2"/>
              <a:buChar char=""/>
            </a:pPr>
            <a:r>
              <a:rPr lang="es-MX" sz="2000" spc="-1" dirty="0">
                <a:solidFill>
                  <a:srgbClr val="3D3D3D"/>
                </a:solidFill>
                <a:latin typeface="Gill Sans MT"/>
              </a:rPr>
              <a:t>En Chile, y en la mayoría de las jurisdicciones, la autoridad de competencia investiga abusos de posición dominante o actuaciones coordinadas entre competidores.</a:t>
            </a:r>
          </a:p>
          <a:p>
            <a:pPr marL="0" indent="0" algn="just">
              <a:lnSpc>
                <a:spcPct val="100000"/>
              </a:lnSpc>
              <a:spcAft>
                <a:spcPts val="601"/>
              </a:spcAft>
              <a:buClr>
                <a:srgbClr val="1A3260"/>
              </a:buClr>
              <a:buSzPct val="92000"/>
              <a:buNone/>
            </a:pPr>
            <a:endParaRPr lang="es-MX" sz="2000" spc="-1" dirty="0">
              <a:solidFill>
                <a:srgbClr val="3D3D3D"/>
              </a:solidFill>
              <a:latin typeface="Gill Sans MT"/>
            </a:endParaRPr>
          </a:p>
          <a:p>
            <a:pPr marL="306000" indent="-306000" algn="just">
              <a:lnSpc>
                <a:spcPct val="100000"/>
              </a:lnSpc>
              <a:spcAft>
                <a:spcPts val="601"/>
              </a:spcAft>
              <a:buClr>
                <a:srgbClr val="1A3260"/>
              </a:buClr>
              <a:buSzPct val="92000"/>
              <a:buFont typeface="Wingdings 2" charset="2"/>
              <a:buChar char=""/>
            </a:pPr>
            <a:r>
              <a:rPr lang="es-MX" sz="2000" spc="-1" dirty="0">
                <a:solidFill>
                  <a:srgbClr val="3D3D3D"/>
                </a:solidFill>
                <a:latin typeface="Gill Sans MT"/>
              </a:rPr>
              <a:t>¿Qué pasa cuando hay conductas que entorpecen la competencia pero que no justifican una investigación?</a:t>
            </a:r>
          </a:p>
          <a:p>
            <a:pPr marL="306000" indent="-306000" algn="just">
              <a:lnSpc>
                <a:spcPct val="100000"/>
              </a:lnSpc>
              <a:spcAft>
                <a:spcPts val="601"/>
              </a:spcAft>
              <a:buClr>
                <a:srgbClr val="1A3260"/>
              </a:buClr>
              <a:buSzPct val="92000"/>
              <a:buFont typeface="Wingdings 2" charset="2"/>
              <a:buChar char=""/>
            </a:pPr>
            <a:r>
              <a:rPr lang="es-MX" sz="2000" spc="-1" dirty="0">
                <a:solidFill>
                  <a:srgbClr val="3D3D3D"/>
                </a:solidFill>
                <a:latin typeface="Gill Sans MT"/>
              </a:rPr>
              <a:t>En esa “zona gris” es donde se hacen necesarios los estudios de mercado.</a:t>
            </a:r>
            <a:endParaRPr lang="es-MX" sz="2000" b="0" strike="noStrike" spc="-1" dirty="0">
              <a:solidFill>
                <a:srgbClr val="3D3D3D"/>
              </a:solidFill>
              <a:latin typeface="Gill Sans MT"/>
            </a:endParaRPr>
          </a:p>
          <a:p>
            <a:pPr indent="0">
              <a:lnSpc>
                <a:spcPct val="100000"/>
              </a:lnSpc>
              <a:spcBef>
                <a:spcPts val="1417"/>
              </a:spcBef>
              <a:buNone/>
              <a:tabLst>
                <a:tab pos="0" algn="l"/>
              </a:tabLst>
            </a:pPr>
            <a:endParaRPr lang="es-CL" sz="1800" b="0" strike="noStrike" spc="-1" dirty="0">
              <a:latin typeface="Arial"/>
            </a:endParaRPr>
          </a:p>
        </p:txBody>
      </p:sp>
      <p:sp>
        <p:nvSpPr>
          <p:cNvPr id="248" name="Subtítulo 6"/>
          <p:cNvSpPr/>
          <p:nvPr/>
        </p:nvSpPr>
        <p:spPr>
          <a:xfrm>
            <a:off x="487800" y="6465960"/>
            <a:ext cx="5538600" cy="250920"/>
          </a:xfrm>
          <a:prstGeom prst="rect">
            <a:avLst/>
          </a:prstGeom>
          <a:noFill/>
          <a:ln w="0">
            <a:noFill/>
          </a:ln>
        </p:spPr>
        <p:style>
          <a:lnRef idx="0">
            <a:scrgbClr r="0" g="0" b="0"/>
          </a:lnRef>
          <a:fillRef idx="0">
            <a:scrgbClr r="0" g="0" b="0"/>
          </a:fillRef>
          <a:effectRef idx="0">
            <a:scrgbClr r="0" g="0" b="0"/>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000000"/>
              </a:solidFill>
              <a:effectLst/>
              <a:uLnTx/>
              <a:uFillTx/>
              <a:latin typeface="Arial"/>
            </a:endParaRPr>
          </a:p>
        </p:txBody>
      </p:sp>
      <p:sp>
        <p:nvSpPr>
          <p:cNvPr id="249" name="Subtítulo 7"/>
          <p:cNvSpPr/>
          <p:nvPr/>
        </p:nvSpPr>
        <p:spPr>
          <a:xfrm>
            <a:off x="11028960" y="6465960"/>
            <a:ext cx="717840" cy="250920"/>
          </a:xfrm>
          <a:prstGeom prst="rect">
            <a:avLst/>
          </a:prstGeom>
          <a:noFill/>
          <a:ln w="0">
            <a:noFill/>
          </a:ln>
        </p:spPr>
        <p:style>
          <a:lnRef idx="0">
            <a:scrgbClr r="0" g="0" b="0"/>
          </a:lnRef>
          <a:fillRef idx="0">
            <a:scrgbClr r="0" g="0" b="0"/>
          </a:fillRef>
          <a:effectRef idx="0">
            <a:scrgbClr r="0" g="0" b="0"/>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000000"/>
              </a:solidFill>
              <a:effectLst/>
              <a:uLnTx/>
              <a:uFillTx/>
              <a:latin typeface="Arial"/>
            </a:endParaRPr>
          </a:p>
        </p:txBody>
      </p:sp>
      <p:sp>
        <p:nvSpPr>
          <p:cNvPr id="250" name="Título 4"/>
          <p:cNvSpPr/>
          <p:nvPr/>
        </p:nvSpPr>
        <p:spPr>
          <a:xfrm>
            <a:off x="581040" y="702000"/>
            <a:ext cx="9668160" cy="5097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rmAutofit/>
          </a:bodyPr>
          <a:lstStyle/>
          <a:p>
            <a:pPr marL="0" marR="0" lvl="0" indent="0" algn="l" defTabSz="914400" rtl="0" eaLnBrk="1" fontAlgn="auto" latinLnBrk="0" hangingPunct="1">
              <a:lnSpc>
                <a:spcPct val="100000"/>
              </a:lnSpc>
              <a:spcBef>
                <a:spcPts val="0"/>
              </a:spcBef>
              <a:spcAft>
                <a:spcPts val="0"/>
              </a:spcAft>
              <a:buClrTx/>
              <a:buSzTx/>
              <a:buFontTx/>
              <a:buNone/>
              <a:tabLst>
                <a:tab pos="0" algn="l"/>
              </a:tabLst>
              <a:defRPr/>
            </a:pPr>
            <a:r>
              <a:rPr kumimoji="0" lang="es-CL" sz="2400" b="0" i="0" u="none" strike="noStrike" kern="1200" cap="all" spc="-1" normalizeH="0" baseline="0" noProof="0" dirty="0">
                <a:ln>
                  <a:noFill/>
                </a:ln>
                <a:solidFill>
                  <a:srgbClr val="FFFFFF"/>
                </a:solidFill>
                <a:effectLst/>
                <a:uLnTx/>
                <a:uFillTx/>
                <a:latin typeface="Gill Sans MT"/>
                <a:ea typeface="DejaVu Sans"/>
              </a:rPr>
              <a:t>Cuando no hay competencia, pero tampoco delitos</a:t>
            </a:r>
            <a:endParaRPr kumimoji="0" lang="es-CL" sz="2400" b="0" i="0" u="none" strike="noStrike" kern="1200" cap="none" spc="-1" normalizeH="0" baseline="0" noProof="0" dirty="0">
              <a:ln>
                <a:noFill/>
              </a:ln>
              <a:solidFill>
                <a:srgbClr val="000000"/>
              </a:solidFill>
              <a:effectLst/>
              <a:uLnTx/>
              <a:uFillTx/>
              <a:latin typeface="Arial"/>
            </a:endParaRPr>
          </a:p>
        </p:txBody>
      </p:sp>
    </p:spTree>
  </p:cSld>
  <p:clrMapOvr>
    <a:masterClrMapping/>
  </p:clrMapOvr>
  <mc:AlternateContent xmlns:mc="http://schemas.openxmlformats.org/markup-compatibility/2006" xmlns:p14="http://schemas.microsoft.com/office/powerpoint/2010/main">
    <mc:Choice Requires="p14">
      <p:transition p14:dur="350">
        <p:fade thruBlk="1"/>
      </p:transition>
    </mc:Choice>
    <mc:Fallback xmlns:p15="http://schemas.microsoft.com/office/powerpoint/2012/main" xmlns="">
      <p:transition>
        <p:fade thruBlk="tru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 name="PlaceHolder 1"/>
          <p:cNvSpPr>
            <a:spLocks noGrp="1"/>
          </p:cNvSpPr>
          <p:nvPr>
            <p:ph/>
          </p:nvPr>
        </p:nvSpPr>
        <p:spPr>
          <a:xfrm>
            <a:off x="581040" y="1593360"/>
            <a:ext cx="11028600" cy="4587840"/>
          </a:xfrm>
          <a:prstGeom prst="rect">
            <a:avLst/>
          </a:prstGeom>
          <a:noFill/>
          <a:ln w="0">
            <a:noFill/>
          </a:ln>
        </p:spPr>
        <p:txBody>
          <a:bodyPr lIns="90000" tIns="45000" rIns="90000" bIns="45000" anchor="t">
            <a:normAutofit/>
          </a:bodyPr>
          <a:lstStyle/>
          <a:p>
            <a:pPr marL="306000" indent="-306000" algn="just">
              <a:lnSpc>
                <a:spcPct val="100000"/>
              </a:lnSpc>
              <a:spcAft>
                <a:spcPts val="601"/>
              </a:spcAft>
              <a:buClr>
                <a:srgbClr val="1A3260"/>
              </a:buClr>
              <a:buSzPct val="92000"/>
              <a:buFont typeface="Wingdings 2" charset="2"/>
              <a:buChar char=""/>
            </a:pPr>
            <a:endParaRPr lang="es-MX" sz="2000" spc="-1" dirty="0">
              <a:solidFill>
                <a:srgbClr val="3D3D3D"/>
              </a:solidFill>
              <a:latin typeface="Gill Sans MT"/>
            </a:endParaRPr>
          </a:p>
          <a:p>
            <a:pPr marL="306000" indent="-306000" algn="just">
              <a:lnSpc>
                <a:spcPct val="100000"/>
              </a:lnSpc>
              <a:spcAft>
                <a:spcPts val="601"/>
              </a:spcAft>
              <a:buClr>
                <a:srgbClr val="1A3260"/>
              </a:buClr>
              <a:buSzPct val="92000"/>
              <a:buFont typeface="Wingdings 2" charset="2"/>
              <a:buChar char=""/>
            </a:pPr>
            <a:endParaRPr lang="es-MX" sz="3200" b="0" strike="noStrike" spc="-1" dirty="0">
              <a:solidFill>
                <a:srgbClr val="3D3D3D"/>
              </a:solidFill>
              <a:latin typeface="Gill Sans MT"/>
            </a:endParaRPr>
          </a:p>
          <a:p>
            <a:pPr marL="306000" indent="-306000" algn="just">
              <a:lnSpc>
                <a:spcPct val="100000"/>
              </a:lnSpc>
              <a:spcAft>
                <a:spcPts val="601"/>
              </a:spcAft>
              <a:buClr>
                <a:srgbClr val="1A3260"/>
              </a:buClr>
              <a:buSzPct val="92000"/>
              <a:buFont typeface="Wingdings 2" charset="2"/>
              <a:buChar char=""/>
            </a:pPr>
            <a:r>
              <a:rPr lang="es-MX" sz="3600" b="0" strike="noStrike" spc="-1" dirty="0">
                <a:solidFill>
                  <a:srgbClr val="3D3D3D"/>
                </a:solidFill>
                <a:latin typeface="Gill Sans MT"/>
              </a:rPr>
              <a:t>En un mercado puede habe</a:t>
            </a:r>
            <a:r>
              <a:rPr lang="es-MX" sz="3600" spc="-1" dirty="0">
                <a:solidFill>
                  <a:srgbClr val="3D3D3D"/>
                </a:solidFill>
                <a:latin typeface="Gill Sans MT"/>
              </a:rPr>
              <a:t>r falta de competencia por 2 motivos:</a:t>
            </a:r>
          </a:p>
          <a:p>
            <a:pPr marL="763200" lvl="1" indent="-306000" algn="just">
              <a:lnSpc>
                <a:spcPct val="100000"/>
              </a:lnSpc>
              <a:spcAft>
                <a:spcPts val="601"/>
              </a:spcAft>
              <a:buClr>
                <a:srgbClr val="1A3260"/>
              </a:buClr>
              <a:buSzPct val="92000"/>
              <a:buFont typeface="Wingdings 2" charset="2"/>
              <a:buChar char=""/>
            </a:pPr>
            <a:r>
              <a:rPr lang="es-MX" b="0" strike="noStrike" spc="-1" dirty="0">
                <a:solidFill>
                  <a:srgbClr val="3D3D3D"/>
                </a:solidFill>
                <a:latin typeface="Gill Sans MT"/>
              </a:rPr>
              <a:t>Acciones de la empresa.</a:t>
            </a:r>
          </a:p>
          <a:p>
            <a:pPr marL="763200" lvl="1" indent="-306000" algn="just">
              <a:lnSpc>
                <a:spcPct val="100000"/>
              </a:lnSpc>
              <a:spcAft>
                <a:spcPts val="601"/>
              </a:spcAft>
              <a:buClr>
                <a:srgbClr val="1A3260"/>
              </a:buClr>
              <a:buSzPct val="92000"/>
              <a:buFont typeface="Wingdings 2" charset="2"/>
              <a:buChar char=""/>
            </a:pPr>
            <a:r>
              <a:rPr lang="es-MX" b="0" strike="noStrike" spc="-1" dirty="0">
                <a:solidFill>
                  <a:srgbClr val="3D3D3D"/>
                </a:solidFill>
                <a:latin typeface="Gill Sans MT"/>
              </a:rPr>
              <a:t>Condiciones del mercado que no dependen de la empresa (pero que la empresa puede aprovechar).</a:t>
            </a:r>
          </a:p>
          <a:p>
            <a:pPr marL="306000" indent="-306000" algn="just">
              <a:lnSpc>
                <a:spcPct val="100000"/>
              </a:lnSpc>
              <a:spcAft>
                <a:spcPts val="601"/>
              </a:spcAft>
              <a:buClr>
                <a:srgbClr val="1A3260"/>
              </a:buClr>
              <a:buSzPct val="92000"/>
              <a:buFont typeface="Wingdings 2" charset="2"/>
              <a:buChar char=""/>
            </a:pPr>
            <a:endParaRPr lang="es-MX" sz="2000" b="0" strike="noStrike" spc="-1" dirty="0">
              <a:solidFill>
                <a:srgbClr val="3D3D3D"/>
              </a:solidFill>
              <a:latin typeface="Gill Sans MT"/>
            </a:endParaRPr>
          </a:p>
          <a:p>
            <a:pPr indent="0">
              <a:lnSpc>
                <a:spcPct val="100000"/>
              </a:lnSpc>
              <a:spcBef>
                <a:spcPts val="1417"/>
              </a:spcBef>
              <a:buNone/>
              <a:tabLst>
                <a:tab pos="0" algn="l"/>
              </a:tabLst>
            </a:pPr>
            <a:endParaRPr lang="es-CL" sz="1800" b="0" strike="noStrike" spc="-1" dirty="0">
              <a:latin typeface="Arial"/>
            </a:endParaRPr>
          </a:p>
        </p:txBody>
      </p:sp>
      <p:sp>
        <p:nvSpPr>
          <p:cNvPr id="248" name="Subtítulo 6"/>
          <p:cNvSpPr/>
          <p:nvPr/>
        </p:nvSpPr>
        <p:spPr>
          <a:xfrm>
            <a:off x="487800" y="6465960"/>
            <a:ext cx="5538600" cy="250920"/>
          </a:xfrm>
          <a:prstGeom prst="rect">
            <a:avLst/>
          </a:prstGeom>
          <a:noFill/>
          <a:ln w="0">
            <a:noFill/>
          </a:ln>
        </p:spPr>
        <p:style>
          <a:lnRef idx="0">
            <a:scrgbClr r="0" g="0" b="0"/>
          </a:lnRef>
          <a:fillRef idx="0">
            <a:scrgbClr r="0" g="0" b="0"/>
          </a:fillRef>
          <a:effectRef idx="0">
            <a:scrgbClr r="0" g="0" b="0"/>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000000"/>
              </a:solidFill>
              <a:effectLst/>
              <a:uLnTx/>
              <a:uFillTx/>
              <a:latin typeface="Arial"/>
            </a:endParaRPr>
          </a:p>
        </p:txBody>
      </p:sp>
      <p:sp>
        <p:nvSpPr>
          <p:cNvPr id="249" name="Subtítulo 7"/>
          <p:cNvSpPr/>
          <p:nvPr/>
        </p:nvSpPr>
        <p:spPr>
          <a:xfrm>
            <a:off x="11028960" y="6465960"/>
            <a:ext cx="717840" cy="250920"/>
          </a:xfrm>
          <a:prstGeom prst="rect">
            <a:avLst/>
          </a:prstGeom>
          <a:noFill/>
          <a:ln w="0">
            <a:noFill/>
          </a:ln>
        </p:spPr>
        <p:style>
          <a:lnRef idx="0">
            <a:scrgbClr r="0" g="0" b="0"/>
          </a:lnRef>
          <a:fillRef idx="0">
            <a:scrgbClr r="0" g="0" b="0"/>
          </a:fillRef>
          <a:effectRef idx="0">
            <a:scrgbClr r="0" g="0" b="0"/>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000000"/>
              </a:solidFill>
              <a:effectLst/>
              <a:uLnTx/>
              <a:uFillTx/>
              <a:latin typeface="Arial"/>
            </a:endParaRPr>
          </a:p>
        </p:txBody>
      </p:sp>
      <p:sp>
        <p:nvSpPr>
          <p:cNvPr id="250" name="Título 4"/>
          <p:cNvSpPr/>
          <p:nvPr/>
        </p:nvSpPr>
        <p:spPr>
          <a:xfrm>
            <a:off x="581040" y="702000"/>
            <a:ext cx="9668160" cy="5097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rmAutofit/>
          </a:bodyPr>
          <a:lstStyle/>
          <a:p>
            <a:pPr marL="0" marR="0" lvl="0" indent="0" algn="l" defTabSz="914400" rtl="0" eaLnBrk="1" fontAlgn="auto" latinLnBrk="0" hangingPunct="1">
              <a:lnSpc>
                <a:spcPct val="100000"/>
              </a:lnSpc>
              <a:spcBef>
                <a:spcPts val="0"/>
              </a:spcBef>
              <a:spcAft>
                <a:spcPts val="0"/>
              </a:spcAft>
              <a:buClrTx/>
              <a:buSzTx/>
              <a:buFontTx/>
              <a:buNone/>
              <a:tabLst>
                <a:tab pos="0" algn="l"/>
              </a:tabLst>
              <a:defRPr/>
            </a:pPr>
            <a:r>
              <a:rPr kumimoji="0" lang="es-CL" sz="2400" b="0" i="0" u="none" strike="noStrike" kern="1200" cap="all" spc="-1" normalizeH="0" baseline="0" noProof="0" dirty="0">
                <a:ln>
                  <a:noFill/>
                </a:ln>
                <a:solidFill>
                  <a:srgbClr val="FFFFFF"/>
                </a:solidFill>
                <a:effectLst/>
                <a:uLnTx/>
                <a:uFillTx/>
                <a:latin typeface="Gill Sans MT"/>
                <a:ea typeface="DejaVu Sans"/>
              </a:rPr>
              <a:t>Cuando no hay competencia, pero tampoco delitos</a:t>
            </a:r>
            <a:endParaRPr kumimoji="0" lang="es-CL" sz="2400" b="0" i="0" u="none" strike="noStrike" kern="1200" cap="none" spc="-1" normalizeH="0" baseline="0" noProof="0" dirty="0">
              <a:ln>
                <a:noFill/>
              </a:ln>
              <a:solidFill>
                <a:srgbClr val="000000"/>
              </a:solidFill>
              <a:effectLst/>
              <a:uLnTx/>
              <a:uFillTx/>
              <a:latin typeface="Arial"/>
            </a:endParaRPr>
          </a:p>
        </p:txBody>
      </p:sp>
    </p:spTree>
    <p:extLst>
      <p:ext uri="{BB962C8B-B14F-4D97-AF65-F5344CB8AC3E}">
        <p14:creationId xmlns:p14="http://schemas.microsoft.com/office/powerpoint/2010/main" val="3934818024"/>
      </p:ext>
    </p:extLst>
  </p:cSld>
  <p:clrMapOvr>
    <a:masterClrMapping/>
  </p:clrMapOvr>
  <mc:AlternateContent xmlns:mc="http://schemas.openxmlformats.org/markup-compatibility/2006" xmlns:p14="http://schemas.microsoft.com/office/powerpoint/2010/main">
    <mc:Choice Requires="p14">
      <p:transition p14:dur="350">
        <p:fade thruBlk="1"/>
      </p:transition>
    </mc:Choice>
    <mc:Fallback xmlns="">
      <p:transition>
        <p:fade thruBlk="1"/>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2CCF98-C44F-5F7E-103A-9CE185878AE3}"/>
            </a:ext>
          </a:extLst>
        </p:cNvPr>
        <p:cNvGrpSpPr/>
        <p:nvPr/>
      </p:nvGrpSpPr>
      <p:grpSpPr>
        <a:xfrm>
          <a:off x="0" y="0"/>
          <a:ext cx="0" cy="0"/>
          <a:chOff x="0" y="0"/>
          <a:chExt cx="0" cy="0"/>
        </a:xfrm>
      </p:grpSpPr>
      <p:sp>
        <p:nvSpPr>
          <p:cNvPr id="247" name="PlaceHolder 1">
            <a:extLst>
              <a:ext uri="{FF2B5EF4-FFF2-40B4-BE49-F238E27FC236}">
                <a16:creationId xmlns:a16="http://schemas.microsoft.com/office/drawing/2014/main" id="{C9B0FAAA-8A35-ABD6-E8A3-6AFDB3CE9C50}"/>
              </a:ext>
            </a:extLst>
          </p:cNvPr>
          <p:cNvSpPr>
            <a:spLocks noGrp="1"/>
          </p:cNvSpPr>
          <p:nvPr>
            <p:ph/>
          </p:nvPr>
        </p:nvSpPr>
        <p:spPr>
          <a:xfrm>
            <a:off x="581040" y="1593360"/>
            <a:ext cx="11028600" cy="4587840"/>
          </a:xfrm>
          <a:prstGeom prst="rect">
            <a:avLst/>
          </a:prstGeom>
          <a:noFill/>
          <a:ln w="0">
            <a:noFill/>
          </a:ln>
        </p:spPr>
        <p:txBody>
          <a:bodyPr lIns="90000" tIns="45000" rIns="90000" bIns="45000" anchor="t">
            <a:normAutofit/>
          </a:bodyPr>
          <a:lstStyle/>
          <a:p>
            <a:pPr marL="306000" indent="-306000" algn="just">
              <a:lnSpc>
                <a:spcPct val="100000"/>
              </a:lnSpc>
              <a:spcAft>
                <a:spcPts val="601"/>
              </a:spcAft>
              <a:buClr>
                <a:srgbClr val="1A3260"/>
              </a:buClr>
              <a:buSzPct val="92000"/>
              <a:buFont typeface="Wingdings 2" charset="2"/>
              <a:buChar char=""/>
            </a:pPr>
            <a:endParaRPr lang="es-MX" sz="2000" spc="-1" dirty="0">
              <a:solidFill>
                <a:srgbClr val="3D3D3D"/>
              </a:solidFill>
              <a:latin typeface="Gill Sans MT"/>
            </a:endParaRPr>
          </a:p>
          <a:p>
            <a:pPr marL="306000" indent="-306000" algn="just">
              <a:lnSpc>
                <a:spcPct val="100000"/>
              </a:lnSpc>
              <a:spcAft>
                <a:spcPts val="601"/>
              </a:spcAft>
              <a:buClr>
                <a:srgbClr val="1A3260"/>
              </a:buClr>
              <a:buSzPct val="92000"/>
              <a:buFont typeface="Wingdings 2" charset="2"/>
              <a:buChar char=""/>
            </a:pPr>
            <a:endParaRPr lang="es-MX" sz="3200" b="0" strike="noStrike" spc="-1" dirty="0">
              <a:solidFill>
                <a:srgbClr val="3D3D3D"/>
              </a:solidFill>
              <a:latin typeface="Gill Sans MT"/>
            </a:endParaRPr>
          </a:p>
          <a:p>
            <a:pPr marL="306000" indent="-306000" algn="just">
              <a:lnSpc>
                <a:spcPct val="100000"/>
              </a:lnSpc>
              <a:spcAft>
                <a:spcPts val="601"/>
              </a:spcAft>
              <a:buClr>
                <a:srgbClr val="1A3260"/>
              </a:buClr>
              <a:buSzPct val="92000"/>
              <a:buFont typeface="Wingdings 2" charset="2"/>
              <a:buChar char=""/>
            </a:pPr>
            <a:r>
              <a:rPr lang="es-MX" sz="3600" b="0" strike="noStrike" spc="-1" dirty="0">
                <a:solidFill>
                  <a:srgbClr val="3D3D3D"/>
                </a:solidFill>
                <a:latin typeface="Gill Sans MT"/>
              </a:rPr>
              <a:t>En un mercado puede habe</a:t>
            </a:r>
            <a:r>
              <a:rPr lang="es-MX" sz="3600" spc="-1" dirty="0">
                <a:solidFill>
                  <a:srgbClr val="3D3D3D"/>
                </a:solidFill>
                <a:latin typeface="Gill Sans MT"/>
              </a:rPr>
              <a:t>r falta de competencia por 2 motivos:</a:t>
            </a:r>
          </a:p>
          <a:p>
            <a:pPr marL="763200" lvl="1" indent="-306000" algn="just">
              <a:lnSpc>
                <a:spcPct val="100000"/>
              </a:lnSpc>
              <a:spcAft>
                <a:spcPts val="601"/>
              </a:spcAft>
              <a:buClr>
                <a:srgbClr val="1A3260"/>
              </a:buClr>
              <a:buSzPct val="92000"/>
              <a:buFont typeface="Wingdings 2" charset="2"/>
              <a:buChar char=""/>
            </a:pPr>
            <a:r>
              <a:rPr lang="es-MX" b="0" strike="noStrike" spc="-1" dirty="0">
                <a:solidFill>
                  <a:srgbClr val="FF0000"/>
                </a:solidFill>
                <a:latin typeface="Gill Sans MT"/>
              </a:rPr>
              <a:t>Acciones de la empresa.</a:t>
            </a:r>
          </a:p>
          <a:p>
            <a:pPr marL="763200" lvl="1" indent="-306000" algn="just">
              <a:lnSpc>
                <a:spcPct val="100000"/>
              </a:lnSpc>
              <a:spcAft>
                <a:spcPts val="601"/>
              </a:spcAft>
              <a:buClr>
                <a:srgbClr val="1A3260"/>
              </a:buClr>
              <a:buSzPct val="92000"/>
              <a:buFont typeface="Wingdings 2" charset="2"/>
              <a:buChar char=""/>
            </a:pPr>
            <a:r>
              <a:rPr lang="es-MX" b="0" strike="noStrike" spc="-1" dirty="0">
                <a:solidFill>
                  <a:srgbClr val="3D3D3D"/>
                </a:solidFill>
                <a:latin typeface="Gill Sans MT"/>
              </a:rPr>
              <a:t>Condiciones del mercado que no dependen de la empresa (pero que la empresa puede aprovechar).</a:t>
            </a:r>
          </a:p>
          <a:p>
            <a:pPr marL="306000" indent="-306000" algn="just">
              <a:lnSpc>
                <a:spcPct val="100000"/>
              </a:lnSpc>
              <a:spcAft>
                <a:spcPts val="601"/>
              </a:spcAft>
              <a:buClr>
                <a:srgbClr val="1A3260"/>
              </a:buClr>
              <a:buSzPct val="92000"/>
              <a:buFont typeface="Wingdings 2" charset="2"/>
              <a:buChar char=""/>
            </a:pPr>
            <a:endParaRPr lang="es-MX" sz="2000" b="0" strike="noStrike" spc="-1" dirty="0">
              <a:solidFill>
                <a:srgbClr val="3D3D3D"/>
              </a:solidFill>
              <a:latin typeface="Gill Sans MT"/>
            </a:endParaRPr>
          </a:p>
          <a:p>
            <a:pPr indent="0">
              <a:lnSpc>
                <a:spcPct val="100000"/>
              </a:lnSpc>
              <a:spcBef>
                <a:spcPts val="1417"/>
              </a:spcBef>
              <a:buNone/>
              <a:tabLst>
                <a:tab pos="0" algn="l"/>
              </a:tabLst>
            </a:pPr>
            <a:endParaRPr lang="es-CL" sz="1800" b="0" strike="noStrike" spc="-1" dirty="0">
              <a:latin typeface="Arial"/>
            </a:endParaRPr>
          </a:p>
        </p:txBody>
      </p:sp>
      <p:sp>
        <p:nvSpPr>
          <p:cNvPr id="248" name="Subtítulo 6">
            <a:extLst>
              <a:ext uri="{FF2B5EF4-FFF2-40B4-BE49-F238E27FC236}">
                <a16:creationId xmlns:a16="http://schemas.microsoft.com/office/drawing/2014/main" id="{F8E785A0-58F5-90D2-AA54-207D6B2CD59D}"/>
              </a:ext>
            </a:extLst>
          </p:cNvPr>
          <p:cNvSpPr/>
          <p:nvPr/>
        </p:nvSpPr>
        <p:spPr>
          <a:xfrm>
            <a:off x="487800" y="6465960"/>
            <a:ext cx="5538600" cy="250920"/>
          </a:xfrm>
          <a:prstGeom prst="rect">
            <a:avLst/>
          </a:prstGeom>
          <a:noFill/>
          <a:ln w="0">
            <a:noFill/>
          </a:ln>
        </p:spPr>
        <p:style>
          <a:lnRef idx="0">
            <a:scrgbClr r="0" g="0" b="0"/>
          </a:lnRef>
          <a:fillRef idx="0">
            <a:scrgbClr r="0" g="0" b="0"/>
          </a:fillRef>
          <a:effectRef idx="0">
            <a:scrgbClr r="0" g="0" b="0"/>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000000"/>
              </a:solidFill>
              <a:effectLst/>
              <a:uLnTx/>
              <a:uFillTx/>
              <a:latin typeface="Arial"/>
            </a:endParaRPr>
          </a:p>
        </p:txBody>
      </p:sp>
      <p:sp>
        <p:nvSpPr>
          <p:cNvPr id="249" name="Subtítulo 7">
            <a:extLst>
              <a:ext uri="{FF2B5EF4-FFF2-40B4-BE49-F238E27FC236}">
                <a16:creationId xmlns:a16="http://schemas.microsoft.com/office/drawing/2014/main" id="{0C9CB292-E9D4-E7D4-35C3-5C21ED5ACA6C}"/>
              </a:ext>
            </a:extLst>
          </p:cNvPr>
          <p:cNvSpPr/>
          <p:nvPr/>
        </p:nvSpPr>
        <p:spPr>
          <a:xfrm>
            <a:off x="11028960" y="6465960"/>
            <a:ext cx="717840" cy="250920"/>
          </a:xfrm>
          <a:prstGeom prst="rect">
            <a:avLst/>
          </a:prstGeom>
          <a:noFill/>
          <a:ln w="0">
            <a:noFill/>
          </a:ln>
        </p:spPr>
        <p:style>
          <a:lnRef idx="0">
            <a:scrgbClr r="0" g="0" b="0"/>
          </a:lnRef>
          <a:fillRef idx="0">
            <a:scrgbClr r="0" g="0" b="0"/>
          </a:fillRef>
          <a:effectRef idx="0">
            <a:scrgbClr r="0" g="0" b="0"/>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000000"/>
              </a:solidFill>
              <a:effectLst/>
              <a:uLnTx/>
              <a:uFillTx/>
              <a:latin typeface="Arial"/>
            </a:endParaRPr>
          </a:p>
        </p:txBody>
      </p:sp>
      <p:sp>
        <p:nvSpPr>
          <p:cNvPr id="250" name="Título 4">
            <a:extLst>
              <a:ext uri="{FF2B5EF4-FFF2-40B4-BE49-F238E27FC236}">
                <a16:creationId xmlns:a16="http://schemas.microsoft.com/office/drawing/2014/main" id="{B65B0E5F-59AB-5765-A3B9-BA7852CAFDE3}"/>
              </a:ext>
            </a:extLst>
          </p:cNvPr>
          <p:cNvSpPr/>
          <p:nvPr/>
        </p:nvSpPr>
        <p:spPr>
          <a:xfrm>
            <a:off x="581040" y="702000"/>
            <a:ext cx="9668160" cy="5097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rmAutofit/>
          </a:bodyPr>
          <a:lstStyle/>
          <a:p>
            <a:pPr marL="0" marR="0" lvl="0" indent="0" algn="l" defTabSz="914400" rtl="0" eaLnBrk="1" fontAlgn="auto" latinLnBrk="0" hangingPunct="1">
              <a:lnSpc>
                <a:spcPct val="100000"/>
              </a:lnSpc>
              <a:spcBef>
                <a:spcPts val="0"/>
              </a:spcBef>
              <a:spcAft>
                <a:spcPts val="0"/>
              </a:spcAft>
              <a:buClrTx/>
              <a:buSzTx/>
              <a:buFontTx/>
              <a:buNone/>
              <a:tabLst>
                <a:tab pos="0" algn="l"/>
              </a:tabLst>
              <a:defRPr/>
            </a:pPr>
            <a:r>
              <a:rPr kumimoji="0" lang="es-CL" sz="2400" b="0" i="0" u="none" strike="noStrike" kern="1200" cap="all" spc="-1" normalizeH="0" baseline="0" noProof="0" dirty="0">
                <a:ln>
                  <a:noFill/>
                </a:ln>
                <a:solidFill>
                  <a:srgbClr val="FFFFFF"/>
                </a:solidFill>
                <a:effectLst/>
                <a:uLnTx/>
                <a:uFillTx/>
                <a:latin typeface="Gill Sans MT"/>
                <a:ea typeface="DejaVu Sans"/>
              </a:rPr>
              <a:t>Cuando no hay competencia, pero tampoco delitos</a:t>
            </a:r>
            <a:endParaRPr kumimoji="0" lang="es-CL" sz="2400" b="0" i="0" u="none" strike="noStrike" kern="1200" cap="none" spc="-1" normalizeH="0" baseline="0" noProof="0" dirty="0">
              <a:ln>
                <a:noFill/>
              </a:ln>
              <a:solidFill>
                <a:srgbClr val="000000"/>
              </a:solidFill>
              <a:effectLst/>
              <a:uLnTx/>
              <a:uFillTx/>
              <a:latin typeface="Arial"/>
            </a:endParaRPr>
          </a:p>
        </p:txBody>
      </p:sp>
    </p:spTree>
    <p:extLst>
      <p:ext uri="{BB962C8B-B14F-4D97-AF65-F5344CB8AC3E}">
        <p14:creationId xmlns:p14="http://schemas.microsoft.com/office/powerpoint/2010/main" val="6819091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 name="PlaceHolder 1"/>
          <p:cNvSpPr>
            <a:spLocks noGrp="1"/>
          </p:cNvSpPr>
          <p:nvPr>
            <p:ph/>
          </p:nvPr>
        </p:nvSpPr>
        <p:spPr>
          <a:xfrm>
            <a:off x="581040" y="1593360"/>
            <a:ext cx="11028600" cy="4587840"/>
          </a:xfrm>
          <a:prstGeom prst="rect">
            <a:avLst/>
          </a:prstGeom>
          <a:noFill/>
          <a:ln w="0">
            <a:noFill/>
          </a:ln>
        </p:spPr>
        <p:txBody>
          <a:bodyPr lIns="90000" tIns="45000" rIns="90000" bIns="45000" anchor="t">
            <a:normAutofit lnSpcReduction="10000"/>
          </a:bodyPr>
          <a:lstStyle/>
          <a:p>
            <a:pPr marL="265500" indent="-306000" algn="just">
              <a:lnSpc>
                <a:spcPct val="100000"/>
              </a:lnSpc>
              <a:spcAft>
                <a:spcPts val="601"/>
              </a:spcAft>
              <a:buClr>
                <a:srgbClr val="1A3260"/>
              </a:buClr>
              <a:buSzPct val="92000"/>
              <a:buFont typeface="Wingdings 2" charset="2"/>
              <a:buChar char=""/>
            </a:pPr>
            <a:r>
              <a:rPr lang="es-MX" sz="2200" spc="-1" dirty="0">
                <a:latin typeface="Arial"/>
              </a:rPr>
              <a:t>Colusión (explícita o implícita).</a:t>
            </a:r>
          </a:p>
          <a:p>
            <a:pPr marL="265500" indent="-306000" algn="just">
              <a:lnSpc>
                <a:spcPct val="100000"/>
              </a:lnSpc>
              <a:spcAft>
                <a:spcPts val="601"/>
              </a:spcAft>
              <a:buClr>
                <a:srgbClr val="1A3260"/>
              </a:buClr>
              <a:buSzPct val="92000"/>
              <a:buFont typeface="Wingdings 2" charset="2"/>
              <a:buChar char=""/>
            </a:pPr>
            <a:endParaRPr lang="es-MX" sz="2200" spc="-1" dirty="0">
              <a:latin typeface="Arial"/>
            </a:endParaRPr>
          </a:p>
          <a:p>
            <a:pPr marL="265500" indent="-306000" algn="just">
              <a:lnSpc>
                <a:spcPct val="100000"/>
              </a:lnSpc>
              <a:spcAft>
                <a:spcPts val="601"/>
              </a:spcAft>
              <a:buClr>
                <a:srgbClr val="1A3260"/>
              </a:buClr>
              <a:buSzPct val="92000"/>
              <a:buFont typeface="Wingdings 2" charset="2"/>
              <a:buChar char=""/>
            </a:pPr>
            <a:r>
              <a:rPr lang="es-MX" sz="2200" spc="-1" dirty="0">
                <a:latin typeface="Arial"/>
              </a:rPr>
              <a:t>Abusos de posición dominante.</a:t>
            </a:r>
          </a:p>
          <a:p>
            <a:pPr marL="0" indent="0" algn="just">
              <a:lnSpc>
                <a:spcPct val="100000"/>
              </a:lnSpc>
              <a:spcAft>
                <a:spcPts val="601"/>
              </a:spcAft>
              <a:buClr>
                <a:srgbClr val="1A3260"/>
              </a:buClr>
              <a:buSzPct val="92000"/>
              <a:buNone/>
            </a:pPr>
            <a:endParaRPr lang="es-MX" sz="2200" spc="-1" dirty="0">
              <a:latin typeface="Arial"/>
            </a:endParaRPr>
          </a:p>
          <a:p>
            <a:pPr marL="265500" indent="-306000" algn="just">
              <a:lnSpc>
                <a:spcPct val="100000"/>
              </a:lnSpc>
              <a:spcAft>
                <a:spcPts val="601"/>
              </a:spcAft>
              <a:buClr>
                <a:srgbClr val="1A3260"/>
              </a:buClr>
              <a:buSzPct val="92000"/>
              <a:buFont typeface="Wingdings 2" charset="2"/>
              <a:buChar char=""/>
            </a:pPr>
            <a:r>
              <a:rPr lang="es-MX" sz="2200" spc="-1" dirty="0">
                <a:latin typeface="Arial"/>
              </a:rPr>
              <a:t>Adquisición de competidores o relaciones de propiedad cruzada (mayoritarias o no, con control o no).</a:t>
            </a:r>
          </a:p>
          <a:p>
            <a:pPr marL="265500" indent="-306000" algn="just">
              <a:lnSpc>
                <a:spcPct val="100000"/>
              </a:lnSpc>
              <a:spcAft>
                <a:spcPts val="601"/>
              </a:spcAft>
              <a:buClr>
                <a:srgbClr val="1A3260"/>
              </a:buClr>
              <a:buSzPct val="92000"/>
              <a:buFont typeface="Wingdings 2" charset="2"/>
              <a:buChar char=""/>
            </a:pPr>
            <a:r>
              <a:rPr lang="es-MX" sz="2200" spc="-1" dirty="0">
                <a:latin typeface="Arial"/>
              </a:rPr>
              <a:t>Contratos y otras prácticas:</a:t>
            </a:r>
          </a:p>
          <a:p>
            <a:pPr marL="722700" lvl="1" indent="-306000" algn="just">
              <a:lnSpc>
                <a:spcPct val="100000"/>
              </a:lnSpc>
              <a:spcAft>
                <a:spcPts val="601"/>
              </a:spcAft>
              <a:buClr>
                <a:srgbClr val="1A3260"/>
              </a:buClr>
              <a:buSzPct val="92000"/>
              <a:buFont typeface="Wingdings 2" charset="2"/>
              <a:buChar char=""/>
            </a:pPr>
            <a:r>
              <a:rPr lang="es-MX" sz="1800" spc="-1" dirty="0">
                <a:latin typeface="Arial"/>
              </a:rPr>
              <a:t>Empaquetamiento y venta atada</a:t>
            </a:r>
          </a:p>
          <a:p>
            <a:pPr marL="722700" lvl="1" indent="-306000" algn="just">
              <a:lnSpc>
                <a:spcPct val="100000"/>
              </a:lnSpc>
              <a:spcAft>
                <a:spcPts val="601"/>
              </a:spcAft>
              <a:buClr>
                <a:srgbClr val="1A3260"/>
              </a:buClr>
              <a:buSzPct val="92000"/>
              <a:buFont typeface="Wingdings 2" charset="2"/>
              <a:buChar char=""/>
            </a:pPr>
            <a:r>
              <a:rPr lang="es-MX" sz="1800" spc="-1" dirty="0">
                <a:latin typeface="Arial"/>
              </a:rPr>
              <a:t>Garantía de precio bajo</a:t>
            </a:r>
          </a:p>
          <a:p>
            <a:pPr marL="722700" lvl="1" indent="-306000" algn="just">
              <a:lnSpc>
                <a:spcPct val="100000"/>
              </a:lnSpc>
              <a:spcAft>
                <a:spcPts val="601"/>
              </a:spcAft>
              <a:buClr>
                <a:srgbClr val="1A3260"/>
              </a:buClr>
              <a:buSzPct val="92000"/>
              <a:buFont typeface="Wingdings 2" charset="2"/>
              <a:buChar char=""/>
            </a:pPr>
            <a:r>
              <a:rPr lang="es-MX" sz="1800" spc="-1" dirty="0">
                <a:latin typeface="Arial"/>
              </a:rPr>
              <a:t>Paridad de precios</a:t>
            </a:r>
          </a:p>
        </p:txBody>
      </p:sp>
      <p:sp>
        <p:nvSpPr>
          <p:cNvPr id="248" name="Subtítulo 6"/>
          <p:cNvSpPr/>
          <p:nvPr/>
        </p:nvSpPr>
        <p:spPr>
          <a:xfrm>
            <a:off x="487800" y="6465960"/>
            <a:ext cx="5538600" cy="25092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s-ES"/>
          </a:p>
        </p:txBody>
      </p:sp>
      <p:sp>
        <p:nvSpPr>
          <p:cNvPr id="249" name="Subtítulo 7"/>
          <p:cNvSpPr/>
          <p:nvPr/>
        </p:nvSpPr>
        <p:spPr>
          <a:xfrm>
            <a:off x="11028960" y="6465960"/>
            <a:ext cx="717840" cy="25092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s-ES"/>
          </a:p>
        </p:txBody>
      </p:sp>
      <p:sp>
        <p:nvSpPr>
          <p:cNvPr id="250" name="Título 4"/>
          <p:cNvSpPr/>
          <p:nvPr/>
        </p:nvSpPr>
        <p:spPr>
          <a:xfrm>
            <a:off x="581040" y="702000"/>
            <a:ext cx="9668160" cy="5097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rmAutofit/>
          </a:bodyPr>
          <a:lstStyle/>
          <a:p>
            <a:pPr>
              <a:lnSpc>
                <a:spcPct val="100000"/>
              </a:lnSpc>
              <a:tabLst>
                <a:tab pos="0" algn="l"/>
              </a:tabLst>
            </a:pPr>
            <a:r>
              <a:rPr lang="es-CL" sz="2400" cap="all" spc="-1" dirty="0">
                <a:solidFill>
                  <a:srgbClr val="FFFFFF"/>
                </a:solidFill>
                <a:latin typeface="Gill Sans MT"/>
                <a:ea typeface="DejaVu Sans"/>
              </a:rPr>
              <a:t>Conductas de las propias empresas</a:t>
            </a:r>
            <a:endParaRPr lang="es-CL" sz="2400" b="0" strike="noStrike" spc="-1" dirty="0">
              <a:latin typeface="Arial"/>
            </a:endParaRPr>
          </a:p>
        </p:txBody>
      </p:sp>
    </p:spTree>
    <p:extLst>
      <p:ext uri="{BB962C8B-B14F-4D97-AF65-F5344CB8AC3E}">
        <p14:creationId xmlns:p14="http://schemas.microsoft.com/office/powerpoint/2010/main" val="2276452274"/>
      </p:ext>
    </p:extLst>
  </p:cSld>
  <p:clrMapOvr>
    <a:masterClrMapping/>
  </p:clrMapOvr>
  <mc:AlternateContent xmlns:mc="http://schemas.openxmlformats.org/markup-compatibility/2006" xmlns:p14="http://schemas.microsoft.com/office/powerpoint/2010/main">
    <mc:Choice Requires="p14">
      <p:transition p14:dur="350">
        <p:fade thruBlk="1"/>
      </p:transition>
    </mc:Choice>
    <mc:Fallback xmlns="">
      <p:transition>
        <p:fade thruBlk="1"/>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481BA0-2380-B89F-7F88-16628B230671}"/>
            </a:ext>
          </a:extLst>
        </p:cNvPr>
        <p:cNvGrpSpPr/>
        <p:nvPr/>
      </p:nvGrpSpPr>
      <p:grpSpPr>
        <a:xfrm>
          <a:off x="0" y="0"/>
          <a:ext cx="0" cy="0"/>
          <a:chOff x="0" y="0"/>
          <a:chExt cx="0" cy="0"/>
        </a:xfrm>
      </p:grpSpPr>
      <p:sp>
        <p:nvSpPr>
          <p:cNvPr id="247" name="PlaceHolder 1">
            <a:extLst>
              <a:ext uri="{FF2B5EF4-FFF2-40B4-BE49-F238E27FC236}">
                <a16:creationId xmlns:a16="http://schemas.microsoft.com/office/drawing/2014/main" id="{85154075-7F9D-A94B-11B8-06B3375B7E6E}"/>
              </a:ext>
            </a:extLst>
          </p:cNvPr>
          <p:cNvSpPr>
            <a:spLocks noGrp="1"/>
          </p:cNvSpPr>
          <p:nvPr>
            <p:ph/>
          </p:nvPr>
        </p:nvSpPr>
        <p:spPr>
          <a:xfrm>
            <a:off x="581040" y="1593360"/>
            <a:ext cx="11028600" cy="4587840"/>
          </a:xfrm>
          <a:prstGeom prst="rect">
            <a:avLst/>
          </a:prstGeom>
          <a:noFill/>
          <a:ln w="0">
            <a:noFill/>
          </a:ln>
        </p:spPr>
        <p:txBody>
          <a:bodyPr lIns="90000" tIns="45000" rIns="90000" bIns="45000" anchor="t">
            <a:normAutofit/>
          </a:bodyPr>
          <a:lstStyle/>
          <a:p>
            <a:pPr marL="306000" indent="-306000" algn="just">
              <a:lnSpc>
                <a:spcPct val="100000"/>
              </a:lnSpc>
              <a:spcAft>
                <a:spcPts val="601"/>
              </a:spcAft>
              <a:buClr>
                <a:srgbClr val="1A3260"/>
              </a:buClr>
              <a:buSzPct val="92000"/>
              <a:buFont typeface="Wingdings 2" charset="2"/>
              <a:buChar char=""/>
            </a:pPr>
            <a:endParaRPr lang="es-MX" sz="2000" spc="-1" dirty="0">
              <a:solidFill>
                <a:srgbClr val="3D3D3D"/>
              </a:solidFill>
              <a:latin typeface="Gill Sans MT"/>
            </a:endParaRPr>
          </a:p>
          <a:p>
            <a:pPr marL="306000" indent="-306000" algn="just">
              <a:lnSpc>
                <a:spcPct val="100000"/>
              </a:lnSpc>
              <a:spcAft>
                <a:spcPts val="601"/>
              </a:spcAft>
              <a:buClr>
                <a:srgbClr val="1A3260"/>
              </a:buClr>
              <a:buSzPct val="92000"/>
              <a:buFont typeface="Wingdings 2" charset="2"/>
              <a:buChar char=""/>
            </a:pPr>
            <a:endParaRPr lang="es-MX" sz="3200" b="0" strike="noStrike" spc="-1" dirty="0">
              <a:solidFill>
                <a:srgbClr val="3D3D3D"/>
              </a:solidFill>
              <a:latin typeface="Gill Sans MT"/>
            </a:endParaRPr>
          </a:p>
          <a:p>
            <a:pPr marL="306000" indent="-306000" algn="just">
              <a:lnSpc>
                <a:spcPct val="100000"/>
              </a:lnSpc>
              <a:spcAft>
                <a:spcPts val="601"/>
              </a:spcAft>
              <a:buClr>
                <a:srgbClr val="1A3260"/>
              </a:buClr>
              <a:buSzPct val="92000"/>
              <a:buFont typeface="Wingdings 2" charset="2"/>
              <a:buChar char=""/>
            </a:pPr>
            <a:r>
              <a:rPr lang="es-MX" sz="3600" b="0" strike="noStrike" spc="-1" dirty="0">
                <a:solidFill>
                  <a:srgbClr val="3D3D3D"/>
                </a:solidFill>
                <a:latin typeface="Gill Sans MT"/>
              </a:rPr>
              <a:t>En un mercado puede habe</a:t>
            </a:r>
            <a:r>
              <a:rPr lang="es-MX" sz="3600" spc="-1" dirty="0">
                <a:solidFill>
                  <a:srgbClr val="3D3D3D"/>
                </a:solidFill>
                <a:latin typeface="Gill Sans MT"/>
              </a:rPr>
              <a:t>r falta de competencia por 2 motivos:</a:t>
            </a:r>
          </a:p>
          <a:p>
            <a:pPr marL="763200" lvl="1" indent="-306000" algn="just">
              <a:lnSpc>
                <a:spcPct val="100000"/>
              </a:lnSpc>
              <a:spcAft>
                <a:spcPts val="601"/>
              </a:spcAft>
              <a:buClr>
                <a:srgbClr val="1A3260"/>
              </a:buClr>
              <a:buSzPct val="92000"/>
              <a:buFont typeface="Wingdings 2" charset="2"/>
              <a:buChar char=""/>
            </a:pPr>
            <a:r>
              <a:rPr lang="es-MX" b="0" strike="noStrike" spc="-1" dirty="0">
                <a:solidFill>
                  <a:srgbClr val="FF0000"/>
                </a:solidFill>
                <a:latin typeface="Gill Sans MT"/>
              </a:rPr>
              <a:t>Acciones de la empresa.</a:t>
            </a:r>
          </a:p>
          <a:p>
            <a:pPr marL="763200" lvl="1" indent="-306000" algn="just">
              <a:lnSpc>
                <a:spcPct val="100000"/>
              </a:lnSpc>
              <a:spcAft>
                <a:spcPts val="601"/>
              </a:spcAft>
              <a:buClr>
                <a:srgbClr val="1A3260"/>
              </a:buClr>
              <a:buSzPct val="92000"/>
              <a:buFont typeface="Wingdings 2" charset="2"/>
              <a:buChar char=""/>
            </a:pPr>
            <a:r>
              <a:rPr lang="es-MX" b="0" strike="noStrike" spc="-1" dirty="0">
                <a:solidFill>
                  <a:srgbClr val="FF0000"/>
                </a:solidFill>
                <a:latin typeface="Gill Sans MT"/>
              </a:rPr>
              <a:t>Condiciones del mercado que no dependen de la empresa (pero que la empresa puede aprovechar).</a:t>
            </a:r>
          </a:p>
          <a:p>
            <a:pPr marL="306000" indent="-306000" algn="just">
              <a:lnSpc>
                <a:spcPct val="100000"/>
              </a:lnSpc>
              <a:spcAft>
                <a:spcPts val="601"/>
              </a:spcAft>
              <a:buClr>
                <a:srgbClr val="1A3260"/>
              </a:buClr>
              <a:buSzPct val="92000"/>
              <a:buFont typeface="Wingdings 2" charset="2"/>
              <a:buChar char=""/>
            </a:pPr>
            <a:endParaRPr lang="es-MX" sz="2000" b="0" strike="noStrike" spc="-1" dirty="0">
              <a:solidFill>
                <a:srgbClr val="3D3D3D"/>
              </a:solidFill>
              <a:latin typeface="Gill Sans MT"/>
            </a:endParaRPr>
          </a:p>
          <a:p>
            <a:pPr indent="0">
              <a:lnSpc>
                <a:spcPct val="100000"/>
              </a:lnSpc>
              <a:spcBef>
                <a:spcPts val="1417"/>
              </a:spcBef>
              <a:buNone/>
              <a:tabLst>
                <a:tab pos="0" algn="l"/>
              </a:tabLst>
            </a:pPr>
            <a:endParaRPr lang="es-CL" sz="1800" b="0" strike="noStrike" spc="-1" dirty="0">
              <a:latin typeface="Arial"/>
            </a:endParaRPr>
          </a:p>
        </p:txBody>
      </p:sp>
      <p:sp>
        <p:nvSpPr>
          <p:cNvPr id="248" name="Subtítulo 6">
            <a:extLst>
              <a:ext uri="{FF2B5EF4-FFF2-40B4-BE49-F238E27FC236}">
                <a16:creationId xmlns:a16="http://schemas.microsoft.com/office/drawing/2014/main" id="{37FCC305-98E1-6F07-E054-C92BD6C606B6}"/>
              </a:ext>
            </a:extLst>
          </p:cNvPr>
          <p:cNvSpPr/>
          <p:nvPr/>
        </p:nvSpPr>
        <p:spPr>
          <a:xfrm>
            <a:off x="487800" y="6465960"/>
            <a:ext cx="5538600" cy="250920"/>
          </a:xfrm>
          <a:prstGeom prst="rect">
            <a:avLst/>
          </a:prstGeom>
          <a:noFill/>
          <a:ln w="0">
            <a:noFill/>
          </a:ln>
        </p:spPr>
        <p:style>
          <a:lnRef idx="0">
            <a:scrgbClr r="0" g="0" b="0"/>
          </a:lnRef>
          <a:fillRef idx="0">
            <a:scrgbClr r="0" g="0" b="0"/>
          </a:fillRef>
          <a:effectRef idx="0">
            <a:scrgbClr r="0" g="0" b="0"/>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000000"/>
              </a:solidFill>
              <a:effectLst/>
              <a:uLnTx/>
              <a:uFillTx/>
              <a:latin typeface="Arial"/>
            </a:endParaRPr>
          </a:p>
        </p:txBody>
      </p:sp>
      <p:sp>
        <p:nvSpPr>
          <p:cNvPr id="249" name="Subtítulo 7">
            <a:extLst>
              <a:ext uri="{FF2B5EF4-FFF2-40B4-BE49-F238E27FC236}">
                <a16:creationId xmlns:a16="http://schemas.microsoft.com/office/drawing/2014/main" id="{49116EF5-42DA-ABA8-2CB5-E34DDEE3405D}"/>
              </a:ext>
            </a:extLst>
          </p:cNvPr>
          <p:cNvSpPr/>
          <p:nvPr/>
        </p:nvSpPr>
        <p:spPr>
          <a:xfrm>
            <a:off x="11028960" y="6465960"/>
            <a:ext cx="717840" cy="250920"/>
          </a:xfrm>
          <a:prstGeom prst="rect">
            <a:avLst/>
          </a:prstGeom>
          <a:noFill/>
          <a:ln w="0">
            <a:noFill/>
          </a:ln>
        </p:spPr>
        <p:style>
          <a:lnRef idx="0">
            <a:scrgbClr r="0" g="0" b="0"/>
          </a:lnRef>
          <a:fillRef idx="0">
            <a:scrgbClr r="0" g="0" b="0"/>
          </a:fillRef>
          <a:effectRef idx="0">
            <a:scrgbClr r="0" g="0" b="0"/>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000000"/>
              </a:solidFill>
              <a:effectLst/>
              <a:uLnTx/>
              <a:uFillTx/>
              <a:latin typeface="Arial"/>
            </a:endParaRPr>
          </a:p>
        </p:txBody>
      </p:sp>
      <p:sp>
        <p:nvSpPr>
          <p:cNvPr id="250" name="Título 4">
            <a:extLst>
              <a:ext uri="{FF2B5EF4-FFF2-40B4-BE49-F238E27FC236}">
                <a16:creationId xmlns:a16="http://schemas.microsoft.com/office/drawing/2014/main" id="{43B8450A-F5E4-C130-ED74-2CF2D8CB2CE4}"/>
              </a:ext>
            </a:extLst>
          </p:cNvPr>
          <p:cNvSpPr/>
          <p:nvPr/>
        </p:nvSpPr>
        <p:spPr>
          <a:xfrm>
            <a:off x="581040" y="702000"/>
            <a:ext cx="9668160" cy="5097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rmAutofit/>
          </a:bodyPr>
          <a:lstStyle/>
          <a:p>
            <a:pPr marL="0" marR="0" lvl="0" indent="0" algn="l" defTabSz="914400" rtl="0" eaLnBrk="1" fontAlgn="auto" latinLnBrk="0" hangingPunct="1">
              <a:lnSpc>
                <a:spcPct val="100000"/>
              </a:lnSpc>
              <a:spcBef>
                <a:spcPts val="0"/>
              </a:spcBef>
              <a:spcAft>
                <a:spcPts val="0"/>
              </a:spcAft>
              <a:buClrTx/>
              <a:buSzTx/>
              <a:buFontTx/>
              <a:buNone/>
              <a:tabLst>
                <a:tab pos="0" algn="l"/>
              </a:tabLst>
              <a:defRPr/>
            </a:pPr>
            <a:r>
              <a:rPr kumimoji="0" lang="es-CL" sz="2400" b="0" i="0" u="none" strike="noStrike" kern="1200" cap="all" spc="-1" normalizeH="0" baseline="0" noProof="0" dirty="0">
                <a:ln>
                  <a:noFill/>
                </a:ln>
                <a:solidFill>
                  <a:srgbClr val="FFFFFF"/>
                </a:solidFill>
                <a:effectLst/>
                <a:uLnTx/>
                <a:uFillTx/>
                <a:latin typeface="Gill Sans MT"/>
                <a:ea typeface="DejaVu Sans"/>
              </a:rPr>
              <a:t>Cuando no hay competencia, pero tampoco delitos</a:t>
            </a:r>
            <a:endParaRPr kumimoji="0" lang="es-CL" sz="2400" b="0" i="0" u="none" strike="noStrike" kern="1200" cap="none" spc="-1" normalizeH="0" baseline="0" noProof="0" dirty="0">
              <a:ln>
                <a:noFill/>
              </a:ln>
              <a:solidFill>
                <a:srgbClr val="000000"/>
              </a:solidFill>
              <a:effectLst/>
              <a:uLnTx/>
              <a:uFillTx/>
              <a:latin typeface="Arial"/>
            </a:endParaRPr>
          </a:p>
        </p:txBody>
      </p:sp>
    </p:spTree>
    <p:extLst>
      <p:ext uri="{BB962C8B-B14F-4D97-AF65-F5344CB8AC3E}">
        <p14:creationId xmlns:p14="http://schemas.microsoft.com/office/powerpoint/2010/main" val="63041287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 name="PlaceHolder 1"/>
          <p:cNvSpPr>
            <a:spLocks noGrp="1"/>
          </p:cNvSpPr>
          <p:nvPr>
            <p:ph/>
          </p:nvPr>
        </p:nvSpPr>
        <p:spPr>
          <a:xfrm>
            <a:off x="581040" y="1593360"/>
            <a:ext cx="11028600" cy="4587840"/>
          </a:xfrm>
          <a:prstGeom prst="rect">
            <a:avLst/>
          </a:prstGeom>
          <a:noFill/>
          <a:ln w="0">
            <a:noFill/>
          </a:ln>
        </p:spPr>
        <p:txBody>
          <a:bodyPr lIns="90000" tIns="45000" rIns="90000" bIns="45000" anchor="t">
            <a:normAutofit lnSpcReduction="10000"/>
          </a:bodyPr>
          <a:lstStyle/>
          <a:p>
            <a:pPr marL="306000" indent="-306000" algn="just">
              <a:lnSpc>
                <a:spcPct val="100000"/>
              </a:lnSpc>
              <a:spcAft>
                <a:spcPts val="601"/>
              </a:spcAft>
              <a:buClr>
                <a:srgbClr val="1A3260"/>
              </a:buClr>
              <a:buSzPct val="92000"/>
              <a:buFont typeface="Wingdings 2" charset="2"/>
              <a:buChar char=""/>
            </a:pPr>
            <a:r>
              <a:rPr lang="es-CL" sz="1800" b="0" strike="noStrike" spc="-1" dirty="0">
                <a:latin typeface="Arial"/>
              </a:rPr>
              <a:t>Sesgos en el c</a:t>
            </a:r>
            <a:r>
              <a:rPr lang="es-CL" sz="1800" spc="-1" dirty="0">
                <a:latin typeface="Arial"/>
              </a:rPr>
              <a:t>onsumidor al momento de tomar una decisión:</a:t>
            </a:r>
          </a:p>
          <a:p>
            <a:pPr marL="763200" lvl="1" indent="-306000" algn="just">
              <a:lnSpc>
                <a:spcPct val="100000"/>
              </a:lnSpc>
              <a:spcAft>
                <a:spcPts val="601"/>
              </a:spcAft>
              <a:buClr>
                <a:srgbClr val="1A3260"/>
              </a:buClr>
              <a:buSzPct val="92000"/>
              <a:buFont typeface="Wingdings 2" charset="2"/>
              <a:buChar char=""/>
            </a:pPr>
            <a:r>
              <a:rPr lang="es-CL" sz="1400" spc="-1" dirty="0">
                <a:latin typeface="Arial"/>
              </a:rPr>
              <a:t>Confusión al elegir.</a:t>
            </a:r>
          </a:p>
          <a:p>
            <a:pPr marL="763200" lvl="1" indent="-306000" algn="just">
              <a:lnSpc>
                <a:spcPct val="100000"/>
              </a:lnSpc>
              <a:spcAft>
                <a:spcPts val="601"/>
              </a:spcAft>
              <a:buClr>
                <a:srgbClr val="1A3260"/>
              </a:buClr>
              <a:buSzPct val="92000"/>
              <a:buFont typeface="Wingdings 2" charset="2"/>
              <a:buChar char=""/>
            </a:pPr>
            <a:r>
              <a:rPr lang="es-CL" sz="1400" spc="-1" dirty="0">
                <a:latin typeface="Arial"/>
              </a:rPr>
              <a:t>Una oferta muy amplia con pequeñas diferencias.</a:t>
            </a:r>
          </a:p>
          <a:p>
            <a:pPr marL="763200" lvl="1" indent="-306000" algn="just">
              <a:lnSpc>
                <a:spcPct val="100000"/>
              </a:lnSpc>
              <a:spcAft>
                <a:spcPts val="601"/>
              </a:spcAft>
              <a:buClr>
                <a:srgbClr val="1A3260"/>
              </a:buClr>
              <a:buSzPct val="92000"/>
              <a:buFont typeface="Wingdings 2" charset="2"/>
              <a:buChar char=""/>
            </a:pPr>
            <a:r>
              <a:rPr lang="es-CL" sz="1400" spc="-1" dirty="0">
                <a:latin typeface="Arial"/>
              </a:rPr>
              <a:t>Poco tiempo para tomar decisiones.</a:t>
            </a:r>
          </a:p>
          <a:p>
            <a:pPr marL="763200" lvl="1" indent="-306000" algn="just">
              <a:lnSpc>
                <a:spcPct val="100000"/>
              </a:lnSpc>
              <a:spcAft>
                <a:spcPts val="601"/>
              </a:spcAft>
              <a:buClr>
                <a:srgbClr val="1A3260"/>
              </a:buClr>
              <a:buSzPct val="92000"/>
              <a:buFont typeface="Wingdings 2" charset="2"/>
              <a:buChar char=""/>
            </a:pPr>
            <a:r>
              <a:rPr lang="es-CL" sz="1400" spc="-1" dirty="0">
                <a:latin typeface="Arial"/>
              </a:rPr>
              <a:t>Preferencias hiperbólicas.</a:t>
            </a:r>
          </a:p>
          <a:p>
            <a:pPr marL="306000" indent="-306000" algn="just">
              <a:lnSpc>
                <a:spcPct val="100000"/>
              </a:lnSpc>
              <a:spcAft>
                <a:spcPts val="601"/>
              </a:spcAft>
              <a:buClr>
                <a:srgbClr val="1A3260"/>
              </a:buClr>
              <a:buSzPct val="92000"/>
              <a:buFont typeface="Wingdings 2" charset="2"/>
              <a:buChar char=""/>
            </a:pPr>
            <a:r>
              <a:rPr lang="es-CL" sz="1800" b="0" strike="noStrike" spc="-1" dirty="0">
                <a:latin typeface="Arial"/>
              </a:rPr>
              <a:t>Ef</a:t>
            </a:r>
            <a:r>
              <a:rPr lang="es-CL" sz="1800" spc="-1" dirty="0">
                <a:latin typeface="Arial"/>
              </a:rPr>
              <a:t>ectos de red:</a:t>
            </a:r>
          </a:p>
          <a:p>
            <a:pPr marL="763200" lvl="1" indent="-306000" algn="just">
              <a:lnSpc>
                <a:spcPct val="100000"/>
              </a:lnSpc>
              <a:spcAft>
                <a:spcPts val="601"/>
              </a:spcAft>
              <a:buClr>
                <a:srgbClr val="1A3260"/>
              </a:buClr>
              <a:buSzPct val="92000"/>
              <a:buFont typeface="Wingdings 2" charset="2"/>
              <a:buChar char=""/>
            </a:pPr>
            <a:r>
              <a:rPr lang="es-CL" sz="1400" b="0" strike="noStrike" spc="-1" dirty="0">
                <a:latin typeface="Arial"/>
              </a:rPr>
              <a:t>Una </a:t>
            </a:r>
            <a:r>
              <a:rPr lang="es-CL" sz="1400" b="0" i="1" strike="noStrike" spc="-1" dirty="0">
                <a:latin typeface="Arial"/>
              </a:rPr>
              <a:t>app</a:t>
            </a:r>
            <a:r>
              <a:rPr lang="es-CL" sz="1400" b="0" strike="noStrike" spc="-1" dirty="0">
                <a:latin typeface="Arial"/>
              </a:rPr>
              <a:t> entrega más valor a los consumidores en la medida en que más usuarios tenga.</a:t>
            </a:r>
          </a:p>
          <a:p>
            <a:pPr marL="763200" lvl="1" indent="-306000" algn="just">
              <a:lnSpc>
                <a:spcPct val="100000"/>
              </a:lnSpc>
              <a:spcAft>
                <a:spcPts val="601"/>
              </a:spcAft>
              <a:buClr>
                <a:srgbClr val="1A3260"/>
              </a:buClr>
              <a:buSzPct val="92000"/>
              <a:buFont typeface="Wingdings 2" charset="2"/>
              <a:buChar char=""/>
            </a:pPr>
            <a:r>
              <a:rPr lang="es-CL" sz="1400" spc="-1" dirty="0">
                <a:latin typeface="Arial"/>
              </a:rPr>
              <a:t>Cuanto más grande es, más difícil es competir con ella.</a:t>
            </a:r>
          </a:p>
          <a:p>
            <a:pPr marL="763200" lvl="1" indent="-306000" algn="just">
              <a:lnSpc>
                <a:spcPct val="100000"/>
              </a:lnSpc>
              <a:spcAft>
                <a:spcPts val="601"/>
              </a:spcAft>
              <a:buClr>
                <a:srgbClr val="1A3260"/>
              </a:buClr>
              <a:buSzPct val="92000"/>
              <a:buFont typeface="Wingdings 2" charset="2"/>
              <a:buChar char=""/>
            </a:pPr>
            <a:r>
              <a:rPr lang="es-CL" sz="1400" spc="-1" dirty="0">
                <a:latin typeface="Arial"/>
              </a:rPr>
              <a:t>Servicios con precio cero.</a:t>
            </a:r>
          </a:p>
          <a:p>
            <a:pPr marL="306000" indent="-306000" algn="just">
              <a:lnSpc>
                <a:spcPct val="100000"/>
              </a:lnSpc>
              <a:spcAft>
                <a:spcPts val="601"/>
              </a:spcAft>
              <a:buClr>
                <a:srgbClr val="1A3260"/>
              </a:buClr>
              <a:buSzPct val="92000"/>
              <a:buFont typeface="Wingdings 2" charset="2"/>
              <a:buChar char=""/>
            </a:pPr>
            <a:r>
              <a:rPr lang="es-CL" sz="1800" b="0" strike="noStrike" spc="-1" dirty="0">
                <a:latin typeface="Arial"/>
              </a:rPr>
              <a:t>Economías de escala:</a:t>
            </a:r>
          </a:p>
          <a:p>
            <a:pPr marL="763200" lvl="1" indent="-306000" algn="just">
              <a:lnSpc>
                <a:spcPct val="100000"/>
              </a:lnSpc>
              <a:spcAft>
                <a:spcPts val="601"/>
              </a:spcAft>
              <a:buClr>
                <a:srgbClr val="1A3260"/>
              </a:buClr>
              <a:buSzPct val="92000"/>
              <a:buFont typeface="Wingdings 2" charset="2"/>
              <a:buChar char=""/>
            </a:pPr>
            <a:r>
              <a:rPr lang="es-CL" sz="1400" spc="-1" dirty="0">
                <a:latin typeface="Arial"/>
              </a:rPr>
              <a:t>Costo fijos muy altos que no se cubren cobrando un precio competitivo.</a:t>
            </a:r>
          </a:p>
          <a:p>
            <a:pPr marL="306000" indent="-306000" algn="just">
              <a:lnSpc>
                <a:spcPct val="100000"/>
              </a:lnSpc>
              <a:spcAft>
                <a:spcPts val="601"/>
              </a:spcAft>
              <a:buClr>
                <a:srgbClr val="1A3260"/>
              </a:buClr>
              <a:buSzPct val="92000"/>
              <a:buFont typeface="Wingdings 2" charset="2"/>
              <a:buChar char=""/>
            </a:pPr>
            <a:r>
              <a:rPr lang="es-CL" sz="1800" b="0" i="1" strike="noStrike" spc="-1" dirty="0" err="1">
                <a:latin typeface="Arial"/>
              </a:rPr>
              <a:t>Switching</a:t>
            </a:r>
            <a:r>
              <a:rPr lang="es-CL" sz="1800" b="0" i="1" strike="noStrike" spc="-1" dirty="0">
                <a:latin typeface="Arial"/>
              </a:rPr>
              <a:t> </a:t>
            </a:r>
            <a:r>
              <a:rPr lang="es-CL" sz="1800" b="0" i="1" strike="noStrike" spc="-1" dirty="0" err="1">
                <a:latin typeface="Arial"/>
              </a:rPr>
              <a:t>costs</a:t>
            </a:r>
            <a:r>
              <a:rPr lang="es-CL" sz="1800" b="0" i="1" strike="noStrike" spc="-1" dirty="0">
                <a:latin typeface="Arial"/>
              </a:rPr>
              <a:t>, </a:t>
            </a:r>
            <a:r>
              <a:rPr lang="es-CL" sz="1800" spc="-1" dirty="0">
                <a:latin typeface="Arial"/>
              </a:rPr>
              <a:t>asimetrías de información, relaciones de agencia, regulaciones excesivas, etc.</a:t>
            </a:r>
            <a:endParaRPr lang="es-CL" sz="1800" b="0" i="1" strike="noStrike" spc="-1" dirty="0">
              <a:latin typeface="Arial"/>
            </a:endParaRPr>
          </a:p>
        </p:txBody>
      </p:sp>
      <p:sp>
        <p:nvSpPr>
          <p:cNvPr id="248" name="Subtítulo 6"/>
          <p:cNvSpPr/>
          <p:nvPr/>
        </p:nvSpPr>
        <p:spPr>
          <a:xfrm>
            <a:off x="487800" y="6465960"/>
            <a:ext cx="5538600" cy="250920"/>
          </a:xfrm>
          <a:prstGeom prst="rect">
            <a:avLst/>
          </a:prstGeom>
          <a:noFill/>
          <a:ln w="0">
            <a:noFill/>
          </a:ln>
        </p:spPr>
        <p:style>
          <a:lnRef idx="0">
            <a:scrgbClr r="0" g="0" b="0"/>
          </a:lnRef>
          <a:fillRef idx="0">
            <a:scrgbClr r="0" g="0" b="0"/>
          </a:fillRef>
          <a:effectRef idx="0">
            <a:scrgbClr r="0" g="0" b="0"/>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000000"/>
              </a:solidFill>
              <a:effectLst/>
              <a:uLnTx/>
              <a:uFillTx/>
              <a:latin typeface="Arial"/>
            </a:endParaRPr>
          </a:p>
        </p:txBody>
      </p:sp>
      <p:sp>
        <p:nvSpPr>
          <p:cNvPr id="249" name="Subtítulo 7"/>
          <p:cNvSpPr/>
          <p:nvPr/>
        </p:nvSpPr>
        <p:spPr>
          <a:xfrm>
            <a:off x="11028960" y="6465960"/>
            <a:ext cx="717840" cy="250920"/>
          </a:xfrm>
          <a:prstGeom prst="rect">
            <a:avLst/>
          </a:prstGeom>
          <a:noFill/>
          <a:ln w="0">
            <a:noFill/>
          </a:ln>
        </p:spPr>
        <p:style>
          <a:lnRef idx="0">
            <a:scrgbClr r="0" g="0" b="0"/>
          </a:lnRef>
          <a:fillRef idx="0">
            <a:scrgbClr r="0" g="0" b="0"/>
          </a:fillRef>
          <a:effectRef idx="0">
            <a:scrgbClr r="0" g="0" b="0"/>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000000"/>
              </a:solidFill>
              <a:effectLst/>
              <a:uLnTx/>
              <a:uFillTx/>
              <a:latin typeface="Arial"/>
            </a:endParaRPr>
          </a:p>
        </p:txBody>
      </p:sp>
      <p:sp>
        <p:nvSpPr>
          <p:cNvPr id="250" name="Título 4"/>
          <p:cNvSpPr/>
          <p:nvPr/>
        </p:nvSpPr>
        <p:spPr>
          <a:xfrm>
            <a:off x="581040" y="702000"/>
            <a:ext cx="9668160" cy="5097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rmAutofit/>
          </a:bodyPr>
          <a:lstStyle/>
          <a:p>
            <a:pPr marL="0" marR="0" lvl="0" indent="0" algn="l" defTabSz="914400" rtl="0" eaLnBrk="1" fontAlgn="auto" latinLnBrk="0" hangingPunct="1">
              <a:lnSpc>
                <a:spcPct val="100000"/>
              </a:lnSpc>
              <a:spcBef>
                <a:spcPts val="0"/>
              </a:spcBef>
              <a:spcAft>
                <a:spcPts val="0"/>
              </a:spcAft>
              <a:buClrTx/>
              <a:buSzTx/>
              <a:buFontTx/>
              <a:buNone/>
              <a:tabLst>
                <a:tab pos="0" algn="l"/>
              </a:tabLst>
              <a:defRPr/>
            </a:pPr>
            <a:r>
              <a:rPr kumimoji="0" lang="es-CL" sz="2400" b="0" i="0" u="none" strike="noStrike" kern="1200" cap="all" spc="-1" normalizeH="0" baseline="0" noProof="0" dirty="0">
                <a:ln>
                  <a:noFill/>
                </a:ln>
                <a:solidFill>
                  <a:srgbClr val="FFFFFF"/>
                </a:solidFill>
                <a:effectLst/>
                <a:uLnTx/>
                <a:uFillTx/>
                <a:latin typeface="Gill Sans MT"/>
                <a:ea typeface="DejaVu Sans"/>
              </a:rPr>
              <a:t>Condiciones del mercado</a:t>
            </a:r>
            <a:endParaRPr kumimoji="0" lang="es-CL" sz="2400" b="0" i="0" u="none" strike="noStrike" kern="1200" cap="none" spc="-1" normalizeH="0" baseline="0" noProof="0" dirty="0">
              <a:ln>
                <a:noFill/>
              </a:ln>
              <a:solidFill>
                <a:srgbClr val="000000"/>
              </a:solidFill>
              <a:effectLst/>
              <a:uLnTx/>
              <a:uFillTx/>
              <a:latin typeface="Arial"/>
            </a:endParaRPr>
          </a:p>
        </p:txBody>
      </p:sp>
    </p:spTree>
    <p:extLst>
      <p:ext uri="{BB962C8B-B14F-4D97-AF65-F5344CB8AC3E}">
        <p14:creationId xmlns:p14="http://schemas.microsoft.com/office/powerpoint/2010/main" val="2805162125"/>
      </p:ext>
    </p:extLst>
  </p:cSld>
  <p:clrMapOvr>
    <a:masterClrMapping/>
  </p:clrMapOvr>
  <mc:AlternateContent xmlns:mc="http://schemas.openxmlformats.org/markup-compatibility/2006" xmlns:p14="http://schemas.microsoft.com/office/powerpoint/2010/main">
    <mc:Choice Requires="p14">
      <p:transition p14:dur="350">
        <p:fade thruBlk="1"/>
      </p:transition>
    </mc:Choice>
    <mc:Fallback xmlns="">
      <p:transition>
        <p:fade thruBlk="1"/>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 name="PlaceHolder 1"/>
          <p:cNvSpPr>
            <a:spLocks noGrp="1"/>
          </p:cNvSpPr>
          <p:nvPr>
            <p:ph/>
          </p:nvPr>
        </p:nvSpPr>
        <p:spPr>
          <a:xfrm>
            <a:off x="581040" y="1593360"/>
            <a:ext cx="11028600" cy="4587840"/>
          </a:xfrm>
          <a:prstGeom prst="rect">
            <a:avLst/>
          </a:prstGeom>
          <a:noFill/>
          <a:ln w="0">
            <a:noFill/>
          </a:ln>
        </p:spPr>
        <p:txBody>
          <a:bodyPr lIns="90000" tIns="45000" rIns="90000" bIns="45000" anchor="t">
            <a:normAutofit/>
          </a:bodyPr>
          <a:lstStyle/>
          <a:p>
            <a:pPr marL="265500" indent="-306000" algn="just">
              <a:lnSpc>
                <a:spcPct val="100000"/>
              </a:lnSpc>
              <a:spcAft>
                <a:spcPts val="601"/>
              </a:spcAft>
              <a:buClr>
                <a:srgbClr val="1A3260"/>
              </a:buClr>
              <a:buSzPct val="92000"/>
              <a:buFont typeface="Wingdings 2" charset="2"/>
              <a:buChar char=""/>
            </a:pPr>
            <a:r>
              <a:rPr lang="es-MX" sz="2200" spc="-1" dirty="0">
                <a:latin typeface="Arial"/>
              </a:rPr>
              <a:t>Cuando las condiciones No dependen de la empresa, No.</a:t>
            </a:r>
          </a:p>
          <a:p>
            <a:pPr marL="722700" lvl="1" indent="-306000" algn="just">
              <a:lnSpc>
                <a:spcPct val="100000"/>
              </a:lnSpc>
              <a:spcAft>
                <a:spcPts val="601"/>
              </a:spcAft>
              <a:buClr>
                <a:srgbClr val="1A3260"/>
              </a:buClr>
              <a:buSzPct val="92000"/>
              <a:buFont typeface="Wingdings 2" charset="2"/>
              <a:buChar char=""/>
            </a:pPr>
            <a:endParaRPr lang="es-MX" sz="1800" b="0" strike="noStrike" spc="-1" dirty="0">
              <a:latin typeface="Arial"/>
            </a:endParaRPr>
          </a:p>
          <a:p>
            <a:pPr marL="265500" indent="-306000" algn="just">
              <a:lnSpc>
                <a:spcPct val="100000"/>
              </a:lnSpc>
              <a:spcAft>
                <a:spcPts val="601"/>
              </a:spcAft>
              <a:buClr>
                <a:srgbClr val="1A3260"/>
              </a:buClr>
              <a:buSzPct val="92000"/>
              <a:buFont typeface="Wingdings 2" charset="2"/>
              <a:buChar char=""/>
            </a:pPr>
            <a:r>
              <a:rPr lang="es-MX" sz="2200" spc="-1" dirty="0">
                <a:latin typeface="Arial"/>
              </a:rPr>
              <a:t>En el segundo grupo, depende del caso:</a:t>
            </a:r>
            <a:endParaRPr lang="es-CL" sz="1000" spc="-1" dirty="0">
              <a:latin typeface="Arial"/>
            </a:endParaRPr>
          </a:p>
          <a:p>
            <a:pPr marL="722700" lvl="1" indent="-306000" algn="just">
              <a:lnSpc>
                <a:spcPct val="100000"/>
              </a:lnSpc>
              <a:spcAft>
                <a:spcPts val="601"/>
              </a:spcAft>
              <a:buClr>
                <a:srgbClr val="1A3260"/>
              </a:buClr>
              <a:buSzPct val="92000"/>
              <a:buFont typeface="Wingdings 2" charset="2"/>
              <a:buChar char=""/>
            </a:pPr>
            <a:r>
              <a:rPr lang="es-CL" sz="1800" spc="-1" dirty="0">
                <a:latin typeface="Arial"/>
              </a:rPr>
              <a:t>Colusión tácita: Simplemente implica no “recortar” el precio de la competencia. No requiere coordinación, por lo que no es un delito.</a:t>
            </a:r>
          </a:p>
          <a:p>
            <a:pPr marL="722700" lvl="1" indent="-306000" algn="just">
              <a:lnSpc>
                <a:spcPct val="100000"/>
              </a:lnSpc>
              <a:spcAft>
                <a:spcPts val="601"/>
              </a:spcAft>
              <a:buClr>
                <a:srgbClr val="1A3260"/>
              </a:buClr>
              <a:buSzPct val="92000"/>
              <a:buFont typeface="Wingdings 2" charset="2"/>
              <a:buChar char=""/>
            </a:pPr>
            <a:r>
              <a:rPr lang="es-CL" sz="1800" spc="-1" dirty="0">
                <a:latin typeface="Arial"/>
              </a:rPr>
              <a:t>Participación cruzada: Si no hay control o influencia sobre las decisiones de la otra compañía, usualmente no están prohibidas.</a:t>
            </a:r>
          </a:p>
          <a:p>
            <a:pPr marL="722700" lvl="1" indent="-306000" algn="just">
              <a:lnSpc>
                <a:spcPct val="100000"/>
              </a:lnSpc>
              <a:spcAft>
                <a:spcPts val="601"/>
              </a:spcAft>
              <a:buClr>
                <a:srgbClr val="1A3260"/>
              </a:buClr>
              <a:buSzPct val="92000"/>
              <a:buFont typeface="Wingdings 2" charset="2"/>
              <a:buChar char=""/>
            </a:pPr>
            <a:r>
              <a:rPr lang="es-CL" sz="1800" spc="-1" dirty="0">
                <a:latin typeface="Arial"/>
              </a:rPr>
              <a:t>Acuerdos verticales y otros tipos de contratos: Si no hay posición dominante, tradicionalmente la autoridad de competencia no investiga.</a:t>
            </a:r>
          </a:p>
          <a:p>
            <a:pPr marL="722700" lvl="1" indent="-306000" algn="just">
              <a:lnSpc>
                <a:spcPct val="100000"/>
              </a:lnSpc>
              <a:spcAft>
                <a:spcPts val="601"/>
              </a:spcAft>
              <a:buClr>
                <a:srgbClr val="1A3260"/>
              </a:buClr>
              <a:buSzPct val="92000"/>
              <a:buFont typeface="Wingdings 2" charset="2"/>
              <a:buChar char=""/>
            </a:pPr>
            <a:endParaRPr lang="es-MX" sz="1800" spc="-1" dirty="0">
              <a:latin typeface="Arial"/>
            </a:endParaRPr>
          </a:p>
        </p:txBody>
      </p:sp>
      <p:sp>
        <p:nvSpPr>
          <p:cNvPr id="248" name="Subtítulo 6"/>
          <p:cNvSpPr/>
          <p:nvPr/>
        </p:nvSpPr>
        <p:spPr>
          <a:xfrm>
            <a:off x="487800" y="6465960"/>
            <a:ext cx="5538600" cy="250920"/>
          </a:xfrm>
          <a:prstGeom prst="rect">
            <a:avLst/>
          </a:prstGeom>
          <a:noFill/>
          <a:ln w="0">
            <a:noFill/>
          </a:ln>
        </p:spPr>
        <p:style>
          <a:lnRef idx="0">
            <a:scrgbClr r="0" g="0" b="0"/>
          </a:lnRef>
          <a:fillRef idx="0">
            <a:scrgbClr r="0" g="0" b="0"/>
          </a:fillRef>
          <a:effectRef idx="0">
            <a:scrgbClr r="0" g="0" b="0"/>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000000"/>
              </a:solidFill>
              <a:effectLst/>
              <a:uLnTx/>
              <a:uFillTx/>
              <a:latin typeface="Arial"/>
            </a:endParaRPr>
          </a:p>
        </p:txBody>
      </p:sp>
      <p:sp>
        <p:nvSpPr>
          <p:cNvPr id="249" name="Subtítulo 7"/>
          <p:cNvSpPr/>
          <p:nvPr/>
        </p:nvSpPr>
        <p:spPr>
          <a:xfrm>
            <a:off x="11028960" y="6465960"/>
            <a:ext cx="717840" cy="250920"/>
          </a:xfrm>
          <a:prstGeom prst="rect">
            <a:avLst/>
          </a:prstGeom>
          <a:noFill/>
          <a:ln w="0">
            <a:noFill/>
          </a:ln>
        </p:spPr>
        <p:style>
          <a:lnRef idx="0">
            <a:scrgbClr r="0" g="0" b="0"/>
          </a:lnRef>
          <a:fillRef idx="0">
            <a:scrgbClr r="0" g="0" b="0"/>
          </a:fillRef>
          <a:effectRef idx="0">
            <a:scrgbClr r="0" g="0" b="0"/>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000000"/>
              </a:solidFill>
              <a:effectLst/>
              <a:uLnTx/>
              <a:uFillTx/>
              <a:latin typeface="Arial"/>
            </a:endParaRPr>
          </a:p>
        </p:txBody>
      </p:sp>
      <p:sp>
        <p:nvSpPr>
          <p:cNvPr id="250" name="Título 4"/>
          <p:cNvSpPr/>
          <p:nvPr/>
        </p:nvSpPr>
        <p:spPr>
          <a:xfrm>
            <a:off x="581040" y="702000"/>
            <a:ext cx="9668160" cy="5097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rmAutofit/>
          </a:bodyPr>
          <a:lstStyle/>
          <a:p>
            <a:pPr marL="0" marR="0" lvl="0" indent="0" algn="l" defTabSz="914400" rtl="0" eaLnBrk="1" fontAlgn="auto" latinLnBrk="0" hangingPunct="1">
              <a:lnSpc>
                <a:spcPct val="100000"/>
              </a:lnSpc>
              <a:spcBef>
                <a:spcPts val="0"/>
              </a:spcBef>
              <a:spcAft>
                <a:spcPts val="0"/>
              </a:spcAft>
              <a:buClrTx/>
              <a:buSzTx/>
              <a:buFontTx/>
              <a:buNone/>
              <a:tabLst>
                <a:tab pos="0" algn="l"/>
              </a:tabLst>
              <a:defRPr/>
            </a:pPr>
            <a:r>
              <a:rPr kumimoji="0" lang="es-CL" sz="2400" b="0" i="0" u="none" strike="noStrike" kern="1200" cap="all" spc="-1" normalizeH="0" baseline="0" noProof="0" dirty="0">
                <a:ln>
                  <a:noFill/>
                </a:ln>
                <a:solidFill>
                  <a:srgbClr val="FFFFFF"/>
                </a:solidFill>
                <a:effectLst/>
                <a:uLnTx/>
                <a:uFillTx/>
                <a:latin typeface="Gill Sans MT"/>
                <a:ea typeface="DejaVu Sans"/>
              </a:rPr>
              <a:t>¿Son apropiadas las leyes tradicionales de competencia?</a:t>
            </a:r>
            <a:endParaRPr kumimoji="0" lang="es-CL" sz="2400" b="0" i="0" u="none" strike="noStrike" kern="1200" cap="none" spc="-1" normalizeH="0" baseline="0" noProof="0" dirty="0">
              <a:ln>
                <a:noFill/>
              </a:ln>
              <a:solidFill>
                <a:srgbClr val="000000"/>
              </a:solidFill>
              <a:effectLst/>
              <a:uLnTx/>
              <a:uFillTx/>
              <a:latin typeface="Arial"/>
            </a:endParaRPr>
          </a:p>
        </p:txBody>
      </p:sp>
    </p:spTree>
    <p:extLst>
      <p:ext uri="{BB962C8B-B14F-4D97-AF65-F5344CB8AC3E}">
        <p14:creationId xmlns:p14="http://schemas.microsoft.com/office/powerpoint/2010/main" val="346549928"/>
      </p:ext>
    </p:extLst>
  </p:cSld>
  <p:clrMapOvr>
    <a:masterClrMapping/>
  </p:clrMapOvr>
  <mc:AlternateContent xmlns:mc="http://schemas.openxmlformats.org/markup-compatibility/2006" xmlns:p14="http://schemas.microsoft.com/office/powerpoint/2010/main">
    <mc:Choice Requires="p14">
      <p:transition p14:dur="350">
        <p:fade thruBlk="1"/>
      </p:transition>
    </mc:Choice>
    <mc:Fallback xmlns="">
      <p:transition>
        <p:fade thruBlk="1"/>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 name="Título 6"/>
          <p:cNvSpPr/>
          <p:nvPr/>
        </p:nvSpPr>
        <p:spPr>
          <a:xfrm>
            <a:off x="581040" y="702000"/>
            <a:ext cx="9668160" cy="5097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rmAutofit/>
          </a:bodyPr>
          <a:lstStyle/>
          <a:p>
            <a:pPr>
              <a:lnSpc>
                <a:spcPct val="100000"/>
              </a:lnSpc>
              <a:tabLst>
                <a:tab pos="0" algn="l"/>
              </a:tabLst>
            </a:pPr>
            <a:r>
              <a:rPr lang="es-CL" sz="2400" b="0" strike="noStrike" cap="all" spc="-1">
                <a:solidFill>
                  <a:srgbClr val="FFFFFF"/>
                </a:solidFill>
                <a:latin typeface="Gill Sans MT"/>
                <a:ea typeface="DejaVu Sans"/>
              </a:rPr>
              <a:t>Cuando no hay competencia, pero tampoco delitos</a:t>
            </a:r>
            <a:endParaRPr lang="es-CL" sz="2400" b="0" strike="noStrike" spc="-1">
              <a:latin typeface="Arial"/>
            </a:endParaRPr>
          </a:p>
        </p:txBody>
      </p:sp>
      <p:sp>
        <p:nvSpPr>
          <p:cNvPr id="254" name="PlaceHolder 5"/>
          <p:cNvSpPr/>
          <p:nvPr/>
        </p:nvSpPr>
        <p:spPr>
          <a:xfrm>
            <a:off x="581040" y="1593720"/>
            <a:ext cx="11028600" cy="45878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rmAutofit lnSpcReduction="10000"/>
          </a:bodyPr>
          <a:lstStyle/>
          <a:p>
            <a:pPr marL="265500" indent="-306000" algn="just">
              <a:spcBef>
                <a:spcPts val="1000"/>
              </a:spcBef>
              <a:spcAft>
                <a:spcPts val="601"/>
              </a:spcAft>
              <a:buClr>
                <a:srgbClr val="1A3260"/>
              </a:buClr>
              <a:buSzPct val="92000"/>
              <a:buFont typeface="Wingdings 2" charset="2"/>
              <a:buChar char=""/>
            </a:pPr>
            <a:r>
              <a:rPr lang="es-MX" sz="2200" spc="-1" dirty="0">
                <a:latin typeface="Arial"/>
              </a:rPr>
              <a:t>¿Qué se hace en los casos anteriores? Se necesita una herramienta que no busque perseguir ilícitos, pero que pueda analizar mercados, detectar problemas y luego recomendar cambios en las reglas del juego y/o regulaciones.</a:t>
            </a:r>
          </a:p>
          <a:p>
            <a:pPr marL="265500" indent="-306000" algn="just">
              <a:spcBef>
                <a:spcPts val="1000"/>
              </a:spcBef>
              <a:spcAft>
                <a:spcPts val="601"/>
              </a:spcAft>
              <a:buClr>
                <a:srgbClr val="1A3260"/>
              </a:buClr>
              <a:buSzPct val="92000"/>
              <a:buFont typeface="Wingdings 2" charset="2"/>
              <a:buChar char=""/>
            </a:pPr>
            <a:endParaRPr lang="es-MX" sz="2200" spc="-1" dirty="0">
              <a:latin typeface="Arial"/>
            </a:endParaRPr>
          </a:p>
          <a:p>
            <a:pPr marL="265500" indent="-306000" algn="just">
              <a:spcBef>
                <a:spcPts val="1000"/>
              </a:spcBef>
              <a:spcAft>
                <a:spcPts val="601"/>
              </a:spcAft>
              <a:buClr>
                <a:srgbClr val="1A3260"/>
              </a:buClr>
              <a:buSzPct val="92000"/>
              <a:buFont typeface="Wingdings 2" charset="2"/>
              <a:buChar char=""/>
            </a:pPr>
            <a:r>
              <a:rPr lang="es-MX" sz="2200" spc="-1" dirty="0">
                <a:latin typeface="Arial"/>
              </a:rPr>
              <a:t>Por ejemplo, el Vice-Presidente de la Comisión Económica Europea Vestager propuso introducir los estudios de mercado como una nueva herramienta de competencia (‘New </a:t>
            </a:r>
            <a:r>
              <a:rPr lang="es-MX" sz="2200" spc="-1" dirty="0" err="1">
                <a:latin typeface="Arial"/>
              </a:rPr>
              <a:t>Competition</a:t>
            </a:r>
            <a:r>
              <a:rPr lang="es-MX" sz="2200" spc="-1" dirty="0">
                <a:latin typeface="Arial"/>
              </a:rPr>
              <a:t> Tool’, NCT) como un complemento a los actuales instrumentos legales:</a:t>
            </a:r>
            <a:endParaRPr lang="es-CL" sz="2200" spc="-1" dirty="0">
              <a:latin typeface="Arial"/>
            </a:endParaRPr>
          </a:p>
          <a:p>
            <a:pPr algn="just">
              <a:lnSpc>
                <a:spcPct val="100000"/>
              </a:lnSpc>
              <a:spcAft>
                <a:spcPts val="601"/>
              </a:spcAft>
            </a:pPr>
            <a:endParaRPr lang="es-CL" sz="2000" b="0" strike="noStrike" spc="-1" dirty="0">
              <a:latin typeface="Arial"/>
            </a:endParaRPr>
          </a:p>
          <a:p>
            <a:pPr algn="just">
              <a:lnSpc>
                <a:spcPct val="100000"/>
              </a:lnSpc>
              <a:spcAft>
                <a:spcPts val="601"/>
              </a:spcAft>
            </a:pPr>
            <a:r>
              <a:rPr lang="es-MX" sz="2000" b="0" i="1" strike="noStrike" spc="-1" dirty="0" err="1">
                <a:solidFill>
                  <a:srgbClr val="3D3D3D"/>
                </a:solidFill>
                <a:latin typeface="Gill Sans MT"/>
              </a:rPr>
              <a:t>This</a:t>
            </a:r>
            <a:r>
              <a:rPr lang="es-MX" sz="2000" b="0" i="1" strike="noStrike" spc="-1" dirty="0">
                <a:solidFill>
                  <a:srgbClr val="3D3D3D"/>
                </a:solidFill>
                <a:latin typeface="Gill Sans MT"/>
              </a:rPr>
              <a:t> new </a:t>
            </a:r>
            <a:r>
              <a:rPr lang="es-MX" sz="2000" b="0" i="1" strike="noStrike" spc="-1" dirty="0" err="1">
                <a:solidFill>
                  <a:srgbClr val="3D3D3D"/>
                </a:solidFill>
                <a:latin typeface="Gill Sans MT"/>
              </a:rPr>
              <a:t>tool</a:t>
            </a:r>
            <a:r>
              <a:rPr lang="es-MX" sz="2000" b="0" i="1" strike="noStrike" spc="-1" dirty="0">
                <a:solidFill>
                  <a:srgbClr val="3D3D3D"/>
                </a:solidFill>
                <a:latin typeface="Gill Sans MT"/>
              </a:rPr>
              <a:t> </a:t>
            </a:r>
            <a:r>
              <a:rPr lang="es-MX" sz="2000" b="0" i="1" strike="noStrike" spc="-1" dirty="0" err="1">
                <a:solidFill>
                  <a:srgbClr val="3D3D3D"/>
                </a:solidFill>
                <a:latin typeface="Gill Sans MT"/>
              </a:rPr>
              <a:t>would</a:t>
            </a:r>
            <a:r>
              <a:rPr lang="es-MX" sz="2000" b="0" i="1" strike="noStrike" spc="-1" dirty="0">
                <a:solidFill>
                  <a:srgbClr val="3D3D3D"/>
                </a:solidFill>
                <a:latin typeface="Gill Sans MT"/>
              </a:rPr>
              <a:t> </a:t>
            </a:r>
            <a:r>
              <a:rPr lang="es-MX" sz="2000" b="0" i="1" strike="noStrike" spc="-1" dirty="0" err="1">
                <a:solidFill>
                  <a:srgbClr val="3D3D3D"/>
                </a:solidFill>
                <a:latin typeface="Gill Sans MT"/>
              </a:rPr>
              <a:t>let</a:t>
            </a:r>
            <a:r>
              <a:rPr lang="es-MX" sz="2000" b="0" i="1" strike="noStrike" spc="-1" dirty="0">
                <a:solidFill>
                  <a:srgbClr val="3D3D3D"/>
                </a:solidFill>
                <a:latin typeface="Gill Sans MT"/>
              </a:rPr>
              <a:t> </a:t>
            </a:r>
            <a:r>
              <a:rPr lang="es-MX" sz="2000" b="0" i="1" strike="noStrike" spc="-1" dirty="0" err="1">
                <a:solidFill>
                  <a:srgbClr val="3D3D3D"/>
                </a:solidFill>
                <a:latin typeface="Gill Sans MT"/>
              </a:rPr>
              <a:t>us</a:t>
            </a:r>
            <a:r>
              <a:rPr lang="es-MX" sz="2000" b="0" i="1" strike="noStrike" spc="-1" dirty="0">
                <a:solidFill>
                  <a:srgbClr val="3D3D3D"/>
                </a:solidFill>
                <a:latin typeface="Gill Sans MT"/>
              </a:rPr>
              <a:t> deal </a:t>
            </a:r>
            <a:r>
              <a:rPr lang="es-MX" sz="2000" b="0" i="1" strike="noStrike" spc="-1" dirty="0" err="1">
                <a:solidFill>
                  <a:srgbClr val="3D3D3D"/>
                </a:solidFill>
                <a:latin typeface="Gill Sans MT"/>
              </a:rPr>
              <a:t>with</a:t>
            </a:r>
            <a:r>
              <a:rPr lang="es-MX" sz="2000" b="0" i="1" strike="noStrike" spc="-1" dirty="0">
                <a:solidFill>
                  <a:srgbClr val="3D3D3D"/>
                </a:solidFill>
                <a:latin typeface="Gill Sans MT"/>
              </a:rPr>
              <a:t> </a:t>
            </a:r>
            <a:r>
              <a:rPr lang="es-MX" sz="2000" b="0" i="1" strike="noStrike" spc="-1" dirty="0" err="1">
                <a:solidFill>
                  <a:srgbClr val="3D3D3D"/>
                </a:solidFill>
                <a:latin typeface="Gill Sans MT"/>
              </a:rPr>
              <a:t>structural</a:t>
            </a:r>
            <a:r>
              <a:rPr lang="es-MX" sz="2000" b="0" i="1" strike="noStrike" spc="-1" dirty="0">
                <a:solidFill>
                  <a:srgbClr val="3D3D3D"/>
                </a:solidFill>
                <a:latin typeface="Gill Sans MT"/>
              </a:rPr>
              <a:t> </a:t>
            </a:r>
            <a:r>
              <a:rPr lang="es-MX" sz="2000" b="0" i="1" strike="noStrike" spc="-1" dirty="0" err="1">
                <a:solidFill>
                  <a:srgbClr val="3D3D3D"/>
                </a:solidFill>
                <a:latin typeface="Gill Sans MT"/>
              </a:rPr>
              <a:t>problems</a:t>
            </a:r>
            <a:r>
              <a:rPr lang="es-MX" sz="2000" b="0" i="1" strike="noStrike" spc="-1" dirty="0">
                <a:solidFill>
                  <a:srgbClr val="3D3D3D"/>
                </a:solidFill>
                <a:latin typeface="Gill Sans MT"/>
              </a:rPr>
              <a:t> </a:t>
            </a:r>
            <a:r>
              <a:rPr lang="es-MX" sz="2000" b="0" i="1" strike="noStrike" spc="-1" dirty="0" err="1">
                <a:solidFill>
                  <a:srgbClr val="3D3D3D"/>
                </a:solidFill>
                <a:latin typeface="Gill Sans MT"/>
              </a:rPr>
              <a:t>with</a:t>
            </a:r>
            <a:r>
              <a:rPr lang="es-MX" sz="2000" b="0" i="1" strike="noStrike" spc="-1" dirty="0">
                <a:solidFill>
                  <a:srgbClr val="3D3D3D"/>
                </a:solidFill>
                <a:latin typeface="Gill Sans MT"/>
              </a:rPr>
              <a:t> </a:t>
            </a:r>
            <a:r>
              <a:rPr lang="es-MX" sz="2000" b="0" i="1" strike="noStrike" spc="-1" dirty="0" err="1">
                <a:solidFill>
                  <a:srgbClr val="3D3D3D"/>
                </a:solidFill>
                <a:latin typeface="Gill Sans MT"/>
              </a:rPr>
              <a:t>competition</a:t>
            </a:r>
            <a:r>
              <a:rPr lang="es-MX" sz="2000" b="0" i="1" strike="noStrike" spc="-1" dirty="0">
                <a:solidFill>
                  <a:srgbClr val="3D3D3D"/>
                </a:solidFill>
                <a:latin typeface="Gill Sans MT"/>
              </a:rPr>
              <a:t>, </a:t>
            </a:r>
            <a:r>
              <a:rPr lang="es-MX" sz="2000" b="0" i="1" strike="noStrike" spc="-1" dirty="0" err="1">
                <a:solidFill>
                  <a:srgbClr val="3D3D3D"/>
                </a:solidFill>
                <a:latin typeface="Gill Sans MT"/>
              </a:rPr>
              <a:t>when</a:t>
            </a:r>
            <a:r>
              <a:rPr lang="es-MX" sz="2000" b="0" i="1" strike="noStrike" spc="-1" dirty="0">
                <a:solidFill>
                  <a:srgbClr val="3D3D3D"/>
                </a:solidFill>
                <a:latin typeface="Gill Sans MT"/>
              </a:rPr>
              <a:t> </a:t>
            </a:r>
            <a:r>
              <a:rPr lang="es-MX" sz="2000" b="0" i="1" strike="noStrike" spc="-1" dirty="0" err="1">
                <a:solidFill>
                  <a:srgbClr val="3D3D3D"/>
                </a:solidFill>
                <a:latin typeface="Gill Sans MT"/>
              </a:rPr>
              <a:t>we</a:t>
            </a:r>
            <a:r>
              <a:rPr lang="es-MX" sz="2000" b="0" i="1" strike="noStrike" spc="-1" dirty="0">
                <a:solidFill>
                  <a:srgbClr val="3D3D3D"/>
                </a:solidFill>
                <a:latin typeface="Gill Sans MT"/>
              </a:rPr>
              <a:t> </a:t>
            </a:r>
            <a:r>
              <a:rPr lang="es-MX" sz="2000" b="0" i="1" strike="noStrike" spc="-1" dirty="0" err="1">
                <a:solidFill>
                  <a:srgbClr val="3D3D3D"/>
                </a:solidFill>
                <a:latin typeface="Gill Sans MT"/>
              </a:rPr>
              <a:t>can’t</a:t>
            </a:r>
            <a:r>
              <a:rPr lang="es-MX" sz="2000" b="0" i="1" strike="noStrike" spc="-1" dirty="0">
                <a:solidFill>
                  <a:srgbClr val="3D3D3D"/>
                </a:solidFill>
                <a:latin typeface="Gill Sans MT"/>
              </a:rPr>
              <a:t> do </a:t>
            </a:r>
            <a:r>
              <a:rPr lang="es-MX" sz="2000" b="0" i="1" strike="noStrike" spc="-1" dirty="0" err="1">
                <a:solidFill>
                  <a:srgbClr val="3D3D3D"/>
                </a:solidFill>
                <a:latin typeface="Gill Sans MT"/>
              </a:rPr>
              <a:t>that</a:t>
            </a:r>
            <a:r>
              <a:rPr lang="es-MX" sz="2000" b="0" i="1" strike="noStrike" spc="-1" dirty="0">
                <a:solidFill>
                  <a:srgbClr val="3D3D3D"/>
                </a:solidFill>
                <a:latin typeface="Gill Sans MT"/>
              </a:rPr>
              <a:t> </a:t>
            </a:r>
            <a:r>
              <a:rPr lang="es-MX" sz="2000" b="0" i="1" strike="noStrike" spc="-1" dirty="0" err="1">
                <a:solidFill>
                  <a:srgbClr val="3D3D3D"/>
                </a:solidFill>
                <a:latin typeface="Gill Sans MT"/>
              </a:rPr>
              <a:t>with</a:t>
            </a:r>
            <a:r>
              <a:rPr lang="es-MX" sz="2000" b="0" i="1" strike="noStrike" spc="-1" dirty="0">
                <a:solidFill>
                  <a:srgbClr val="3D3D3D"/>
                </a:solidFill>
                <a:latin typeface="Gill Sans MT"/>
              </a:rPr>
              <a:t> </a:t>
            </a:r>
            <a:r>
              <a:rPr lang="es-MX" sz="2000" b="0" i="1" strike="noStrike" spc="-1" dirty="0" err="1">
                <a:solidFill>
                  <a:srgbClr val="3D3D3D"/>
                </a:solidFill>
                <a:latin typeface="Gill Sans MT"/>
              </a:rPr>
              <a:t>the</a:t>
            </a:r>
            <a:r>
              <a:rPr lang="es-MX" sz="2000" b="0" i="1" strike="noStrike" spc="-1" dirty="0">
                <a:solidFill>
                  <a:srgbClr val="3D3D3D"/>
                </a:solidFill>
                <a:latin typeface="Gill Sans MT"/>
              </a:rPr>
              <a:t> </a:t>
            </a:r>
            <a:r>
              <a:rPr lang="es-MX" sz="2000" b="0" i="1" strike="noStrike" spc="-1" dirty="0" err="1">
                <a:solidFill>
                  <a:srgbClr val="3D3D3D"/>
                </a:solidFill>
                <a:latin typeface="Gill Sans MT"/>
              </a:rPr>
              <a:t>powers</a:t>
            </a:r>
            <a:r>
              <a:rPr lang="es-MX" sz="2000" b="0" i="1" strike="noStrike" spc="-1" dirty="0">
                <a:solidFill>
                  <a:srgbClr val="3D3D3D"/>
                </a:solidFill>
                <a:latin typeface="Gill Sans MT"/>
              </a:rPr>
              <a:t> </a:t>
            </a:r>
            <a:r>
              <a:rPr lang="es-MX" sz="2000" b="0" i="1" strike="noStrike" spc="-1" dirty="0" err="1">
                <a:solidFill>
                  <a:srgbClr val="3D3D3D"/>
                </a:solidFill>
                <a:latin typeface="Gill Sans MT"/>
              </a:rPr>
              <a:t>that</a:t>
            </a:r>
            <a:r>
              <a:rPr lang="es-MX" sz="2000" b="0" i="1" strike="noStrike" spc="-1" dirty="0">
                <a:solidFill>
                  <a:srgbClr val="3D3D3D"/>
                </a:solidFill>
                <a:latin typeface="Gill Sans MT"/>
              </a:rPr>
              <a:t> </a:t>
            </a:r>
            <a:r>
              <a:rPr lang="es-MX" sz="2000" b="0" i="1" strike="noStrike" spc="-1" dirty="0" err="1">
                <a:solidFill>
                  <a:srgbClr val="3D3D3D"/>
                </a:solidFill>
                <a:latin typeface="Gill Sans MT"/>
              </a:rPr>
              <a:t>we</a:t>
            </a:r>
            <a:r>
              <a:rPr lang="es-MX" sz="2000" b="0" i="1" strike="noStrike" spc="-1" dirty="0">
                <a:solidFill>
                  <a:srgbClr val="3D3D3D"/>
                </a:solidFill>
                <a:latin typeface="Gill Sans MT"/>
              </a:rPr>
              <a:t> </a:t>
            </a:r>
            <a:r>
              <a:rPr lang="es-MX" sz="2000" b="0" i="1" strike="noStrike" spc="-1" dirty="0" err="1">
                <a:solidFill>
                  <a:srgbClr val="3D3D3D"/>
                </a:solidFill>
                <a:latin typeface="Gill Sans MT"/>
              </a:rPr>
              <a:t>already</a:t>
            </a:r>
            <a:r>
              <a:rPr lang="es-MX" sz="2000" b="0" i="1" strike="noStrike" spc="-1" dirty="0">
                <a:solidFill>
                  <a:srgbClr val="3D3D3D"/>
                </a:solidFill>
                <a:latin typeface="Gill Sans MT"/>
              </a:rPr>
              <a:t> </a:t>
            </a:r>
            <a:r>
              <a:rPr lang="es-MX" sz="2000" b="0" i="1" strike="noStrike" spc="-1" dirty="0" err="1">
                <a:solidFill>
                  <a:srgbClr val="3D3D3D"/>
                </a:solidFill>
                <a:latin typeface="Gill Sans MT"/>
              </a:rPr>
              <a:t>have</a:t>
            </a:r>
            <a:r>
              <a:rPr lang="es-MX" sz="2000" i="1" spc="-1" dirty="0">
                <a:solidFill>
                  <a:srgbClr val="3D3D3D"/>
                </a:solidFill>
                <a:latin typeface="Gill Sans MT"/>
              </a:rPr>
              <a:t> </a:t>
            </a:r>
            <a:r>
              <a:rPr lang="es-MX" sz="2000" spc="-1" dirty="0">
                <a:solidFill>
                  <a:srgbClr val="3D3D3D"/>
                </a:solidFill>
                <a:latin typeface="Gill Sans MT"/>
              </a:rPr>
              <a:t>[…]</a:t>
            </a:r>
            <a:r>
              <a:rPr lang="es-MX" sz="2000" i="1" spc="-1" dirty="0">
                <a:solidFill>
                  <a:srgbClr val="3D3D3D"/>
                </a:solidFill>
                <a:latin typeface="Gill Sans MT"/>
              </a:rPr>
              <a:t> </a:t>
            </a:r>
            <a:r>
              <a:rPr lang="es-MX" sz="2000" b="0" i="1" strike="noStrike" spc="-1" dirty="0">
                <a:solidFill>
                  <a:srgbClr val="3D3D3D"/>
                </a:solidFill>
                <a:latin typeface="Gill Sans MT"/>
              </a:rPr>
              <a:t>And </a:t>
            </a:r>
            <a:r>
              <a:rPr lang="es-MX" sz="2000" b="0" i="1" strike="noStrike" spc="-1" dirty="0" err="1">
                <a:solidFill>
                  <a:srgbClr val="3D3D3D"/>
                </a:solidFill>
                <a:latin typeface="Gill Sans MT"/>
              </a:rPr>
              <a:t>if</a:t>
            </a:r>
            <a:r>
              <a:rPr lang="es-MX" sz="2000" b="0" i="1" strike="noStrike" spc="-1" dirty="0">
                <a:solidFill>
                  <a:srgbClr val="3D3D3D"/>
                </a:solidFill>
                <a:latin typeface="Gill Sans MT"/>
              </a:rPr>
              <a:t> </a:t>
            </a:r>
            <a:r>
              <a:rPr lang="es-MX" sz="2000" b="0" i="1" strike="noStrike" spc="-1" dirty="0" err="1">
                <a:solidFill>
                  <a:srgbClr val="3D3D3D"/>
                </a:solidFill>
                <a:latin typeface="Gill Sans MT"/>
              </a:rPr>
              <a:t>we</a:t>
            </a:r>
            <a:r>
              <a:rPr lang="es-MX" sz="2000" b="0" i="1" strike="noStrike" spc="-1" dirty="0">
                <a:solidFill>
                  <a:srgbClr val="3D3D3D"/>
                </a:solidFill>
                <a:latin typeface="Gill Sans MT"/>
              </a:rPr>
              <a:t> </a:t>
            </a:r>
            <a:r>
              <a:rPr lang="es-MX" sz="2000" b="0" i="1" strike="noStrike" spc="-1" dirty="0" err="1">
                <a:solidFill>
                  <a:srgbClr val="3D3D3D"/>
                </a:solidFill>
                <a:latin typeface="Gill Sans MT"/>
              </a:rPr>
              <a:t>did</a:t>
            </a:r>
            <a:r>
              <a:rPr lang="es-MX" sz="2000" b="0" i="1" strike="noStrike" spc="-1" dirty="0">
                <a:solidFill>
                  <a:srgbClr val="3D3D3D"/>
                </a:solidFill>
                <a:latin typeface="Gill Sans MT"/>
              </a:rPr>
              <a:t> </a:t>
            </a:r>
            <a:r>
              <a:rPr lang="es-MX" sz="2000" b="0" i="1" strike="noStrike" spc="-1" dirty="0" err="1">
                <a:solidFill>
                  <a:srgbClr val="3D3D3D"/>
                </a:solidFill>
                <a:latin typeface="Gill Sans MT"/>
              </a:rPr>
              <a:t>find</a:t>
            </a:r>
            <a:r>
              <a:rPr lang="es-MX" sz="2000" b="0" i="1" strike="noStrike" spc="-1" dirty="0">
                <a:solidFill>
                  <a:srgbClr val="3D3D3D"/>
                </a:solidFill>
                <a:latin typeface="Gill Sans MT"/>
              </a:rPr>
              <a:t> </a:t>
            </a:r>
            <a:r>
              <a:rPr lang="es-MX" sz="2000" b="0" i="1" strike="noStrike" spc="-1" dirty="0" err="1">
                <a:solidFill>
                  <a:srgbClr val="3D3D3D"/>
                </a:solidFill>
                <a:latin typeface="Gill Sans MT"/>
              </a:rPr>
              <a:t>problems</a:t>
            </a:r>
            <a:r>
              <a:rPr lang="es-MX" sz="2000" b="0" i="1" strike="noStrike" spc="-1" dirty="0">
                <a:solidFill>
                  <a:srgbClr val="3D3D3D"/>
                </a:solidFill>
                <a:latin typeface="Gill Sans MT"/>
              </a:rPr>
              <a:t>, </a:t>
            </a:r>
            <a:r>
              <a:rPr lang="es-MX" sz="2000" b="0" i="1" strike="noStrike" spc="-1" dirty="0" err="1">
                <a:solidFill>
                  <a:srgbClr val="3D3D3D"/>
                </a:solidFill>
                <a:latin typeface="Gill Sans MT"/>
              </a:rPr>
              <a:t>we</a:t>
            </a:r>
            <a:r>
              <a:rPr lang="es-MX" sz="2000" b="0" i="1" strike="noStrike" spc="-1" dirty="0">
                <a:solidFill>
                  <a:srgbClr val="3D3D3D"/>
                </a:solidFill>
                <a:latin typeface="Gill Sans MT"/>
              </a:rPr>
              <a:t> </a:t>
            </a:r>
            <a:r>
              <a:rPr lang="es-MX" sz="2000" b="0" i="1" strike="noStrike" spc="-1" dirty="0" err="1">
                <a:solidFill>
                  <a:srgbClr val="3D3D3D"/>
                </a:solidFill>
                <a:latin typeface="Gill Sans MT"/>
              </a:rPr>
              <a:t>could</a:t>
            </a:r>
            <a:r>
              <a:rPr lang="es-MX" sz="2000" b="0" i="1" strike="noStrike" spc="-1" dirty="0">
                <a:solidFill>
                  <a:srgbClr val="3D3D3D"/>
                </a:solidFill>
                <a:latin typeface="Gill Sans MT"/>
              </a:rPr>
              <a:t> </a:t>
            </a:r>
            <a:r>
              <a:rPr lang="es-MX" sz="2000" b="0" i="1" strike="noStrike" spc="-1" dirty="0" err="1">
                <a:solidFill>
                  <a:srgbClr val="3D3D3D"/>
                </a:solidFill>
                <a:latin typeface="Gill Sans MT"/>
              </a:rPr>
              <a:t>intervene</a:t>
            </a:r>
            <a:r>
              <a:rPr lang="es-MX" sz="2000" b="0" i="1" strike="noStrike" spc="-1" dirty="0">
                <a:solidFill>
                  <a:srgbClr val="3D3D3D"/>
                </a:solidFill>
                <a:latin typeface="Gill Sans MT"/>
              </a:rPr>
              <a:t>. </a:t>
            </a:r>
            <a:r>
              <a:rPr lang="es-MX" sz="2000" b="0" i="1" strike="noStrike" spc="-1" dirty="0" err="1">
                <a:solidFill>
                  <a:srgbClr val="3D3D3D"/>
                </a:solidFill>
                <a:latin typeface="Gill Sans MT"/>
              </a:rPr>
              <a:t>Not</a:t>
            </a:r>
            <a:r>
              <a:rPr lang="es-MX" sz="2000" b="0" i="1" strike="noStrike" spc="-1" dirty="0">
                <a:solidFill>
                  <a:srgbClr val="3D3D3D"/>
                </a:solidFill>
                <a:latin typeface="Gill Sans MT"/>
              </a:rPr>
              <a:t> </a:t>
            </a:r>
            <a:r>
              <a:rPr lang="es-MX" sz="2000" b="0" i="1" strike="noStrike" spc="-1" dirty="0" err="1">
                <a:solidFill>
                  <a:srgbClr val="3D3D3D"/>
                </a:solidFill>
                <a:latin typeface="Gill Sans MT"/>
              </a:rPr>
              <a:t>by</a:t>
            </a:r>
            <a:r>
              <a:rPr lang="es-MX" sz="2000" b="0" i="1" strike="noStrike" spc="-1" dirty="0">
                <a:solidFill>
                  <a:srgbClr val="3D3D3D"/>
                </a:solidFill>
                <a:latin typeface="Gill Sans MT"/>
              </a:rPr>
              <a:t> </a:t>
            </a:r>
            <a:r>
              <a:rPr lang="es-MX" sz="2000" b="0" i="1" strike="noStrike" spc="-1" dirty="0" err="1">
                <a:solidFill>
                  <a:srgbClr val="3D3D3D"/>
                </a:solidFill>
                <a:latin typeface="Gill Sans MT"/>
              </a:rPr>
              <a:t>fining</a:t>
            </a:r>
            <a:r>
              <a:rPr lang="es-MX" sz="2000" b="0" i="1" strike="noStrike" spc="-1" dirty="0">
                <a:solidFill>
                  <a:srgbClr val="3D3D3D"/>
                </a:solidFill>
                <a:latin typeface="Gill Sans MT"/>
              </a:rPr>
              <a:t> </a:t>
            </a:r>
            <a:r>
              <a:rPr lang="es-MX" sz="2000" b="0" i="1" strike="noStrike" spc="-1" dirty="0" err="1">
                <a:solidFill>
                  <a:srgbClr val="3D3D3D"/>
                </a:solidFill>
                <a:latin typeface="Gill Sans MT"/>
              </a:rPr>
              <a:t>companies</a:t>
            </a:r>
            <a:r>
              <a:rPr lang="es-MX" sz="2000" b="0" i="1" strike="noStrike" spc="-1" dirty="0">
                <a:solidFill>
                  <a:srgbClr val="3D3D3D"/>
                </a:solidFill>
                <a:latin typeface="Gill Sans MT"/>
              </a:rPr>
              <a:t>, </a:t>
            </a:r>
            <a:r>
              <a:rPr lang="es-MX" sz="2000" b="0" i="1" strike="noStrike" spc="-1" dirty="0" err="1">
                <a:solidFill>
                  <a:srgbClr val="3D3D3D"/>
                </a:solidFill>
                <a:latin typeface="Gill Sans MT"/>
              </a:rPr>
              <a:t>or</a:t>
            </a:r>
            <a:r>
              <a:rPr lang="es-MX" sz="2000" b="0" i="1" strike="noStrike" spc="-1" dirty="0">
                <a:solidFill>
                  <a:srgbClr val="3D3D3D"/>
                </a:solidFill>
                <a:latin typeface="Gill Sans MT"/>
              </a:rPr>
              <a:t> </a:t>
            </a:r>
            <a:r>
              <a:rPr lang="es-MX" sz="2000" b="0" i="1" strike="noStrike" spc="-1" dirty="0" err="1">
                <a:solidFill>
                  <a:srgbClr val="3D3D3D"/>
                </a:solidFill>
                <a:latin typeface="Gill Sans MT"/>
              </a:rPr>
              <a:t>finding</a:t>
            </a:r>
            <a:r>
              <a:rPr lang="es-MX" sz="2000" b="0" i="1" strike="noStrike" spc="-1" dirty="0">
                <a:solidFill>
                  <a:srgbClr val="3D3D3D"/>
                </a:solidFill>
                <a:latin typeface="Gill Sans MT"/>
              </a:rPr>
              <a:t> </a:t>
            </a:r>
            <a:r>
              <a:rPr lang="es-MX" sz="2000" b="0" i="1" strike="noStrike" spc="-1" dirty="0" err="1">
                <a:solidFill>
                  <a:srgbClr val="3D3D3D"/>
                </a:solidFill>
                <a:latin typeface="Gill Sans MT"/>
              </a:rPr>
              <a:t>them</a:t>
            </a:r>
            <a:r>
              <a:rPr lang="es-MX" sz="2000" b="0" i="1" strike="noStrike" spc="-1" dirty="0">
                <a:solidFill>
                  <a:srgbClr val="3D3D3D"/>
                </a:solidFill>
                <a:latin typeface="Gill Sans MT"/>
              </a:rPr>
              <a:t> </a:t>
            </a:r>
            <a:r>
              <a:rPr lang="es-MX" sz="2000" b="0" i="1" strike="noStrike" spc="-1" dirty="0" err="1">
                <a:solidFill>
                  <a:srgbClr val="3D3D3D"/>
                </a:solidFill>
                <a:latin typeface="Gill Sans MT"/>
              </a:rPr>
              <a:t>guilty</a:t>
            </a:r>
            <a:r>
              <a:rPr lang="es-MX" sz="2000" b="0" i="1" strike="noStrike" spc="-1" dirty="0">
                <a:solidFill>
                  <a:srgbClr val="3D3D3D"/>
                </a:solidFill>
                <a:latin typeface="Gill Sans MT"/>
              </a:rPr>
              <a:t> </a:t>
            </a:r>
            <a:r>
              <a:rPr lang="es-MX" sz="2000" b="0" i="1" strike="noStrike" spc="-1" dirty="0" err="1">
                <a:solidFill>
                  <a:srgbClr val="3D3D3D"/>
                </a:solidFill>
                <a:latin typeface="Gill Sans MT"/>
              </a:rPr>
              <a:t>of</a:t>
            </a:r>
            <a:r>
              <a:rPr lang="es-MX" sz="2000" b="0" i="1" strike="noStrike" spc="-1" dirty="0">
                <a:solidFill>
                  <a:srgbClr val="3D3D3D"/>
                </a:solidFill>
                <a:latin typeface="Gill Sans MT"/>
              </a:rPr>
              <a:t> </a:t>
            </a:r>
            <a:r>
              <a:rPr lang="es-MX" sz="2000" b="0" i="1" strike="noStrike" spc="-1" dirty="0" err="1">
                <a:solidFill>
                  <a:srgbClr val="3D3D3D"/>
                </a:solidFill>
                <a:latin typeface="Gill Sans MT"/>
              </a:rPr>
              <a:t>breaking</a:t>
            </a:r>
            <a:r>
              <a:rPr lang="es-MX" sz="2000" b="0" i="1" strike="noStrike" spc="-1" dirty="0">
                <a:solidFill>
                  <a:srgbClr val="3D3D3D"/>
                </a:solidFill>
                <a:latin typeface="Gill Sans MT"/>
              </a:rPr>
              <a:t> </a:t>
            </a:r>
            <a:r>
              <a:rPr lang="es-MX" sz="2000" b="0" i="1" strike="noStrike" spc="-1" dirty="0" err="1">
                <a:solidFill>
                  <a:srgbClr val="3D3D3D"/>
                </a:solidFill>
                <a:latin typeface="Gill Sans MT"/>
              </a:rPr>
              <a:t>the</a:t>
            </a:r>
            <a:r>
              <a:rPr lang="es-MX" sz="2000" b="0" i="1" strike="noStrike" spc="-1" dirty="0">
                <a:solidFill>
                  <a:srgbClr val="3D3D3D"/>
                </a:solidFill>
                <a:latin typeface="Gill Sans MT"/>
              </a:rPr>
              <a:t> rules, </a:t>
            </a:r>
            <a:r>
              <a:rPr lang="es-MX" sz="2000" b="0" i="1" strike="noStrike" spc="-1" dirty="0" err="1">
                <a:solidFill>
                  <a:srgbClr val="3D3D3D"/>
                </a:solidFill>
                <a:latin typeface="Gill Sans MT"/>
              </a:rPr>
              <a:t>but</a:t>
            </a:r>
            <a:r>
              <a:rPr lang="es-MX" sz="2000" b="0" i="1" strike="noStrike" spc="-1" dirty="0">
                <a:solidFill>
                  <a:srgbClr val="3D3D3D"/>
                </a:solidFill>
                <a:latin typeface="Gill Sans MT"/>
              </a:rPr>
              <a:t> </a:t>
            </a:r>
            <a:r>
              <a:rPr lang="es-MX" sz="2000" b="0" i="1" strike="noStrike" spc="-1" dirty="0" err="1">
                <a:solidFill>
                  <a:srgbClr val="3D3D3D"/>
                </a:solidFill>
                <a:latin typeface="Gill Sans MT"/>
              </a:rPr>
              <a:t>by</a:t>
            </a:r>
            <a:r>
              <a:rPr lang="es-MX" sz="2000" b="0" i="1" strike="noStrike" spc="-1" dirty="0">
                <a:solidFill>
                  <a:srgbClr val="3D3D3D"/>
                </a:solidFill>
                <a:latin typeface="Gill Sans MT"/>
              </a:rPr>
              <a:t> </a:t>
            </a:r>
            <a:r>
              <a:rPr lang="es-MX" sz="2000" b="0" i="1" strike="noStrike" spc="-1" dirty="0" err="1">
                <a:solidFill>
                  <a:srgbClr val="3D3D3D"/>
                </a:solidFill>
                <a:latin typeface="Gill Sans MT"/>
              </a:rPr>
              <a:t>imposing</a:t>
            </a:r>
            <a:r>
              <a:rPr lang="es-MX" sz="2000" b="0" i="1" strike="noStrike" spc="-1" dirty="0">
                <a:solidFill>
                  <a:srgbClr val="3D3D3D"/>
                </a:solidFill>
                <a:latin typeface="Gill Sans MT"/>
              </a:rPr>
              <a:t> </a:t>
            </a:r>
            <a:r>
              <a:rPr lang="es-MX" sz="2000" b="0" i="1" strike="noStrike" spc="-1" dirty="0" err="1">
                <a:solidFill>
                  <a:srgbClr val="3D3D3D"/>
                </a:solidFill>
                <a:latin typeface="Gill Sans MT"/>
              </a:rPr>
              <a:t>obligations</a:t>
            </a:r>
            <a:r>
              <a:rPr lang="es-MX" sz="2000" b="0" i="1" strike="noStrike" spc="-1" dirty="0">
                <a:solidFill>
                  <a:srgbClr val="3D3D3D"/>
                </a:solidFill>
                <a:latin typeface="Gill Sans MT"/>
              </a:rPr>
              <a:t> </a:t>
            </a:r>
            <a:r>
              <a:rPr lang="es-MX" sz="2000" b="0" i="1" strike="noStrike" spc="-1" dirty="0" err="1">
                <a:solidFill>
                  <a:srgbClr val="3D3D3D"/>
                </a:solidFill>
                <a:latin typeface="Gill Sans MT"/>
              </a:rPr>
              <a:t>that</a:t>
            </a:r>
            <a:r>
              <a:rPr lang="es-MX" sz="2000" b="0" i="1" strike="noStrike" spc="-1" dirty="0">
                <a:solidFill>
                  <a:srgbClr val="3D3D3D"/>
                </a:solidFill>
                <a:latin typeface="Gill Sans MT"/>
              </a:rPr>
              <a:t> </a:t>
            </a:r>
            <a:r>
              <a:rPr lang="es-MX" sz="2000" b="0" i="1" strike="noStrike" spc="-1" dirty="0" err="1">
                <a:solidFill>
                  <a:srgbClr val="3D3D3D"/>
                </a:solidFill>
                <a:latin typeface="Gill Sans MT"/>
              </a:rPr>
              <a:t>would</a:t>
            </a:r>
            <a:r>
              <a:rPr lang="es-MX" sz="2000" b="0" i="1" strike="noStrike" spc="-1" dirty="0">
                <a:solidFill>
                  <a:srgbClr val="3D3D3D"/>
                </a:solidFill>
                <a:latin typeface="Gill Sans MT"/>
              </a:rPr>
              <a:t> </a:t>
            </a:r>
            <a:r>
              <a:rPr lang="es-MX" sz="2000" b="0" i="1" strike="noStrike" spc="-1" dirty="0" err="1">
                <a:solidFill>
                  <a:srgbClr val="3D3D3D"/>
                </a:solidFill>
                <a:latin typeface="Gill Sans MT"/>
              </a:rPr>
              <a:t>protect</a:t>
            </a:r>
            <a:r>
              <a:rPr lang="es-MX" sz="2000" b="0" i="1" strike="noStrike" spc="-1" dirty="0">
                <a:solidFill>
                  <a:srgbClr val="3D3D3D"/>
                </a:solidFill>
                <a:latin typeface="Gill Sans MT"/>
              </a:rPr>
              <a:t> </a:t>
            </a:r>
            <a:r>
              <a:rPr lang="es-MX" sz="2000" b="0" i="1" strike="noStrike" spc="-1" dirty="0" err="1">
                <a:solidFill>
                  <a:srgbClr val="3D3D3D"/>
                </a:solidFill>
                <a:latin typeface="Gill Sans MT"/>
              </a:rPr>
              <a:t>competition</a:t>
            </a:r>
            <a:r>
              <a:rPr lang="es-MX" sz="2000" b="0" i="1" strike="noStrike" spc="-1" dirty="0">
                <a:solidFill>
                  <a:srgbClr val="3D3D3D"/>
                </a:solidFill>
                <a:latin typeface="Gill Sans MT"/>
              </a:rPr>
              <a:t>. </a:t>
            </a:r>
            <a:r>
              <a:rPr lang="es-MX" sz="2000" b="0" i="1" strike="noStrike" spc="-1" dirty="0" err="1">
                <a:solidFill>
                  <a:srgbClr val="3D3D3D"/>
                </a:solidFill>
                <a:latin typeface="Gill Sans MT"/>
              </a:rPr>
              <a:t>That</a:t>
            </a:r>
            <a:r>
              <a:rPr lang="es-MX" sz="2000" b="0" i="1" strike="noStrike" spc="-1" dirty="0">
                <a:solidFill>
                  <a:srgbClr val="3D3D3D"/>
                </a:solidFill>
                <a:latin typeface="Gill Sans MT"/>
              </a:rPr>
              <a:t> </a:t>
            </a:r>
            <a:r>
              <a:rPr lang="es-MX" sz="2000" b="0" i="1" strike="noStrike" spc="-1" dirty="0" err="1">
                <a:solidFill>
                  <a:srgbClr val="3D3D3D"/>
                </a:solidFill>
                <a:latin typeface="Gill Sans MT"/>
              </a:rPr>
              <a:t>could</a:t>
            </a:r>
            <a:r>
              <a:rPr lang="es-MX" sz="2000" b="0" i="1" strike="noStrike" spc="-1" dirty="0">
                <a:solidFill>
                  <a:srgbClr val="3D3D3D"/>
                </a:solidFill>
                <a:latin typeface="Gill Sans MT"/>
              </a:rPr>
              <a:t> </a:t>
            </a:r>
            <a:r>
              <a:rPr lang="es-MX" sz="2000" b="0" i="1" strike="noStrike" spc="-1" dirty="0" err="1">
                <a:solidFill>
                  <a:srgbClr val="3D3D3D"/>
                </a:solidFill>
                <a:latin typeface="Gill Sans MT"/>
              </a:rPr>
              <a:t>involve</a:t>
            </a:r>
            <a:r>
              <a:rPr lang="es-MX" sz="2000" b="0" i="1" strike="noStrike" spc="-1" dirty="0">
                <a:solidFill>
                  <a:srgbClr val="3D3D3D"/>
                </a:solidFill>
                <a:latin typeface="Gill Sans MT"/>
              </a:rPr>
              <a:t> </a:t>
            </a:r>
            <a:r>
              <a:rPr lang="es-MX" sz="2000" b="0" i="1" strike="noStrike" spc="-1" dirty="0" err="1">
                <a:solidFill>
                  <a:srgbClr val="3D3D3D"/>
                </a:solidFill>
                <a:latin typeface="Gill Sans MT"/>
              </a:rPr>
              <a:t>duties</a:t>
            </a:r>
            <a:r>
              <a:rPr lang="es-MX" sz="2000" b="0" i="1" strike="noStrike" spc="-1" dirty="0">
                <a:solidFill>
                  <a:srgbClr val="3D3D3D"/>
                </a:solidFill>
                <a:latin typeface="Gill Sans MT"/>
              </a:rPr>
              <a:t> </a:t>
            </a:r>
            <a:r>
              <a:rPr lang="es-MX" sz="2000" b="0" i="1" strike="noStrike" spc="-1" dirty="0" err="1">
                <a:solidFill>
                  <a:srgbClr val="3D3D3D"/>
                </a:solidFill>
                <a:latin typeface="Gill Sans MT"/>
              </a:rPr>
              <a:t>to</a:t>
            </a:r>
            <a:r>
              <a:rPr lang="es-MX" sz="2000" b="0" i="1" strike="noStrike" spc="-1" dirty="0">
                <a:solidFill>
                  <a:srgbClr val="3D3D3D"/>
                </a:solidFill>
                <a:latin typeface="Gill Sans MT"/>
              </a:rPr>
              <a:t> </a:t>
            </a:r>
            <a:r>
              <a:rPr lang="es-MX" sz="2000" b="0" i="1" strike="noStrike" spc="-1" dirty="0" err="1">
                <a:solidFill>
                  <a:srgbClr val="3D3D3D"/>
                </a:solidFill>
                <a:latin typeface="Gill Sans MT"/>
              </a:rPr>
              <a:t>behave</a:t>
            </a:r>
            <a:r>
              <a:rPr lang="es-MX" sz="2000" b="0" i="1" strike="noStrike" spc="-1" dirty="0">
                <a:solidFill>
                  <a:srgbClr val="3D3D3D"/>
                </a:solidFill>
                <a:latin typeface="Gill Sans MT"/>
              </a:rPr>
              <a:t> in a </a:t>
            </a:r>
            <a:r>
              <a:rPr lang="es-MX" sz="2000" b="0" i="1" strike="noStrike" spc="-1" dirty="0" err="1">
                <a:solidFill>
                  <a:srgbClr val="3D3D3D"/>
                </a:solidFill>
                <a:latin typeface="Gill Sans MT"/>
              </a:rPr>
              <a:t>certain</a:t>
            </a:r>
            <a:r>
              <a:rPr lang="es-MX" sz="2000" b="0" i="1" strike="noStrike" spc="-1" dirty="0">
                <a:solidFill>
                  <a:srgbClr val="3D3D3D"/>
                </a:solidFill>
                <a:latin typeface="Gill Sans MT"/>
              </a:rPr>
              <a:t> </a:t>
            </a:r>
            <a:r>
              <a:rPr lang="es-MX" sz="2000" b="0" i="1" strike="noStrike" spc="-1" dirty="0" err="1">
                <a:solidFill>
                  <a:srgbClr val="3D3D3D"/>
                </a:solidFill>
                <a:latin typeface="Gill Sans MT"/>
              </a:rPr>
              <a:t>way</a:t>
            </a:r>
            <a:r>
              <a:rPr lang="es-MX" sz="2000" b="0" i="1" strike="noStrike" spc="-1" dirty="0">
                <a:solidFill>
                  <a:srgbClr val="3D3D3D"/>
                </a:solidFill>
                <a:latin typeface="Gill Sans MT"/>
              </a:rPr>
              <a:t>.</a:t>
            </a:r>
            <a:endParaRPr lang="es-CL" sz="2000" b="0" strike="noStrike" spc="-1" dirty="0">
              <a:latin typeface="Arial"/>
            </a:endParaRPr>
          </a:p>
          <a:p>
            <a:pPr>
              <a:lnSpc>
                <a:spcPct val="100000"/>
              </a:lnSpc>
              <a:spcBef>
                <a:spcPts val="1417"/>
              </a:spcBef>
              <a:tabLst>
                <a:tab pos="0" algn="l"/>
              </a:tabLst>
            </a:pPr>
            <a:endParaRPr lang="es-CL" sz="1800" b="0" strike="noStrike" spc="-1" dirty="0">
              <a:latin typeface="Arial"/>
            </a:endParaRPr>
          </a:p>
        </p:txBody>
      </p:sp>
    </p:spTree>
  </p:cSld>
  <p:clrMapOvr>
    <a:masterClrMapping/>
  </p:clrMapOvr>
  <mc:AlternateContent xmlns:mc="http://schemas.openxmlformats.org/markup-compatibility/2006" xmlns:p14="http://schemas.microsoft.com/office/powerpoint/2010/main">
    <mc:Choice Requires="p14">
      <p:transition p14:dur="350">
        <p:fade thruBlk="1"/>
      </p:transition>
    </mc:Choice>
    <mc:Fallback xmlns:p15="http://schemas.microsoft.com/office/powerpoint/2012/main" xmlns="">
      <p:transition>
        <p:fade thruBlk="tru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63"/>
        <p:cNvGrpSpPr/>
        <p:nvPr/>
      </p:nvGrpSpPr>
      <p:grpSpPr>
        <a:xfrm>
          <a:off x="0" y="0"/>
          <a:ext cx="0" cy="0"/>
          <a:chOff x="0" y="0"/>
          <a:chExt cx="0" cy="0"/>
        </a:xfrm>
      </p:grpSpPr>
      <p:sp>
        <p:nvSpPr>
          <p:cNvPr id="664" name="Google Shape;664;p49"/>
          <p:cNvSpPr txBox="1">
            <a:spLocks noGrp="1"/>
          </p:cNvSpPr>
          <p:nvPr>
            <p:ph type="body" idx="1"/>
          </p:nvPr>
        </p:nvSpPr>
        <p:spPr>
          <a:xfrm>
            <a:off x="304800" y="2472751"/>
            <a:ext cx="4566001" cy="3194680"/>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chemeClr val="dk1"/>
              </a:buClr>
              <a:buSzPts val="2520"/>
              <a:buFont typeface="Noto Sans Symbols"/>
              <a:buNone/>
            </a:pPr>
            <a:r>
              <a:rPr lang="es-ES" dirty="0"/>
              <a:t>Es una función nueva de la FNE que tiene por objeto analizar la evolución competitiva de los mercados y realizar recomendaciones de políticas públicas al Ejecutivo.</a:t>
            </a:r>
          </a:p>
          <a:p>
            <a:pPr marL="0" marR="0" lvl="0" indent="0" algn="l" rtl="0">
              <a:lnSpc>
                <a:spcPct val="90000"/>
              </a:lnSpc>
              <a:spcBef>
                <a:spcPts val="0"/>
              </a:spcBef>
              <a:spcAft>
                <a:spcPts val="0"/>
              </a:spcAft>
              <a:buClr>
                <a:schemeClr val="dk1"/>
              </a:buClr>
              <a:buSzPts val="2520"/>
              <a:buFont typeface="Noto Sans Symbols"/>
              <a:buNone/>
            </a:pPr>
            <a:endParaRPr lang="es-ES" dirty="0"/>
          </a:p>
          <a:p>
            <a:pPr marL="0" marR="0" lvl="0" indent="0" algn="l" rtl="0">
              <a:lnSpc>
                <a:spcPct val="90000"/>
              </a:lnSpc>
              <a:spcBef>
                <a:spcPts val="0"/>
              </a:spcBef>
              <a:spcAft>
                <a:spcPts val="0"/>
              </a:spcAft>
              <a:buClr>
                <a:schemeClr val="dk1"/>
              </a:buClr>
              <a:buSzPts val="2520"/>
              <a:buFont typeface="Noto Sans Symbols"/>
              <a:buNone/>
            </a:pPr>
            <a:r>
              <a:rPr lang="es-ES" dirty="0"/>
              <a:t>NO </a:t>
            </a:r>
            <a:r>
              <a:rPr lang="es-ES"/>
              <a:t>investiga ilícitos.</a:t>
            </a:r>
            <a:endParaRPr dirty="0"/>
          </a:p>
        </p:txBody>
      </p:sp>
      <p:sp>
        <p:nvSpPr>
          <p:cNvPr id="666" name="Google Shape;666;p49"/>
          <p:cNvSpPr txBox="1">
            <a:spLocks noGrp="1"/>
          </p:cNvSpPr>
          <p:nvPr>
            <p:ph type="sldNum" idx="12"/>
          </p:nvPr>
        </p:nvSpPr>
        <p:spPr>
          <a:xfrm>
            <a:off x="11750600" y="6484937"/>
            <a:ext cx="425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s-ES"/>
              <a:t>49</a:t>
            </a:fld>
            <a:endParaRPr/>
          </a:p>
        </p:txBody>
      </p:sp>
      <p:sp>
        <p:nvSpPr>
          <p:cNvPr id="667" name="Google Shape;667;p49"/>
          <p:cNvSpPr txBox="1">
            <a:spLocks noGrp="1"/>
          </p:cNvSpPr>
          <p:nvPr>
            <p:ph type="title"/>
          </p:nvPr>
        </p:nvSpPr>
        <p:spPr>
          <a:xfrm>
            <a:off x="555244" y="0"/>
            <a:ext cx="4083304" cy="1800493"/>
          </a:xfrm>
          <a:prstGeom prst="rect">
            <a:avLst/>
          </a:prstGeom>
          <a:noFill/>
          <a:ln>
            <a:noFill/>
          </a:ln>
        </p:spPr>
        <p:txBody>
          <a:bodyPr spcFirstLastPara="1" wrap="square" lIns="146300" tIns="420600" rIns="146300" bIns="45700" anchor="t" anchorCtr="0">
            <a:spAutoFit/>
          </a:bodyPr>
          <a:lstStyle/>
          <a:p>
            <a:pPr marL="0" lvl="0" indent="0" algn="ctr" rtl="0">
              <a:lnSpc>
                <a:spcPct val="90000"/>
              </a:lnSpc>
              <a:spcBef>
                <a:spcPts val="0"/>
              </a:spcBef>
              <a:spcAft>
                <a:spcPts val="0"/>
              </a:spcAft>
              <a:buClr>
                <a:schemeClr val="lt1"/>
              </a:buClr>
              <a:buSzPts val="3200"/>
              <a:buFont typeface="Quattrocento Sans"/>
              <a:buNone/>
            </a:pPr>
            <a:r>
              <a:rPr lang="es-ES"/>
              <a:t>¿Qué son los estudios de mercado?</a:t>
            </a:r>
            <a:endParaRPr/>
          </a:p>
        </p:txBody>
      </p:sp>
      <p:sp>
        <p:nvSpPr>
          <p:cNvPr id="668" name="Google Shape;668;p49"/>
          <p:cNvSpPr txBox="1"/>
          <p:nvPr/>
        </p:nvSpPr>
        <p:spPr>
          <a:xfrm>
            <a:off x="6096000" y="1672651"/>
            <a:ext cx="5671764" cy="701731"/>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chemeClr val="dk1"/>
              </a:buClr>
              <a:buSzPts val="2200"/>
              <a:buFont typeface="Arial"/>
              <a:buNone/>
            </a:pPr>
            <a:r>
              <a:rPr lang="es-ES" sz="2200" b="0" dirty="0">
                <a:solidFill>
                  <a:schemeClr val="dk1"/>
                </a:solidFill>
                <a:latin typeface="Quattrocento Sans"/>
                <a:ea typeface="Quattrocento Sans"/>
                <a:cs typeface="Quattrocento Sans"/>
                <a:sym typeface="Quattrocento Sans"/>
              </a:rPr>
              <a:t>Facultades para investigar espejo a las investigaciones de ilícitos.</a:t>
            </a:r>
            <a:endParaRPr dirty="0"/>
          </a:p>
        </p:txBody>
      </p:sp>
      <p:sp>
        <p:nvSpPr>
          <p:cNvPr id="669" name="Google Shape;669;p49"/>
          <p:cNvSpPr txBox="1"/>
          <p:nvPr/>
        </p:nvSpPr>
        <p:spPr>
          <a:xfrm>
            <a:off x="6096000" y="3123754"/>
            <a:ext cx="5671764" cy="1006429"/>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chemeClr val="dk1"/>
              </a:buClr>
              <a:buSzPts val="2200"/>
              <a:buFont typeface="Arial"/>
              <a:buNone/>
            </a:pPr>
            <a:r>
              <a:rPr lang="es-ES" sz="2200" b="0" dirty="0">
                <a:solidFill>
                  <a:schemeClr val="dk1"/>
                </a:solidFill>
                <a:latin typeface="Quattrocento Sans"/>
                <a:ea typeface="Quattrocento Sans"/>
                <a:cs typeface="Quattrocento Sans"/>
                <a:sym typeface="Quattrocento Sans"/>
              </a:rPr>
              <a:t>Manejo de alto volumen de información inédita y confidencial que permite realizar análisis muy certeros.</a:t>
            </a:r>
            <a:endParaRPr sz="2200" b="0" dirty="0">
              <a:solidFill>
                <a:schemeClr val="dk1"/>
              </a:solidFill>
              <a:latin typeface="Quattrocento Sans"/>
              <a:ea typeface="Quattrocento Sans"/>
              <a:cs typeface="Quattrocento Sans"/>
              <a:sym typeface="Quattrocento Sans"/>
            </a:endParaRPr>
          </a:p>
        </p:txBody>
      </p:sp>
      <p:sp>
        <p:nvSpPr>
          <p:cNvPr id="670" name="Google Shape;670;p49"/>
          <p:cNvSpPr txBox="1"/>
          <p:nvPr/>
        </p:nvSpPr>
        <p:spPr>
          <a:xfrm>
            <a:off x="6078836" y="4880520"/>
            <a:ext cx="5671764" cy="701731"/>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chemeClr val="dk1"/>
              </a:buClr>
              <a:buSzPts val="2200"/>
              <a:buFont typeface="Arial"/>
              <a:buNone/>
            </a:pPr>
            <a:r>
              <a:rPr lang="es-ES" sz="2200" b="0" dirty="0">
                <a:solidFill>
                  <a:schemeClr val="dk1"/>
                </a:solidFill>
                <a:latin typeface="Quattrocento Sans"/>
                <a:ea typeface="Quattrocento Sans"/>
                <a:cs typeface="Quattrocento Sans"/>
                <a:sym typeface="Quattrocento Sans"/>
              </a:rPr>
              <a:t>Consiste de una parte analítica y otra de políticas públicas.</a:t>
            </a:r>
            <a:endParaRPr sz="2200" b="0" dirty="0">
              <a:solidFill>
                <a:schemeClr val="dk1"/>
              </a:solidFill>
              <a:latin typeface="Quattrocento Sans"/>
              <a:ea typeface="Quattrocento Sans"/>
              <a:cs typeface="Quattrocento Sans"/>
              <a:sym typeface="Quattrocento Sans"/>
            </a:endParaRPr>
          </a:p>
        </p:txBody>
      </p:sp>
      <p:sp>
        <p:nvSpPr>
          <p:cNvPr id="3" name="Marcador de texto 2">
            <a:extLst>
              <a:ext uri="{FF2B5EF4-FFF2-40B4-BE49-F238E27FC236}">
                <a16:creationId xmlns:a16="http://schemas.microsoft.com/office/drawing/2014/main" id="{FBAB482C-C184-13BE-89CB-99BA7873F6D1}"/>
              </a:ext>
            </a:extLst>
          </p:cNvPr>
          <p:cNvSpPr>
            <a:spLocks noGrp="1"/>
          </p:cNvSpPr>
          <p:nvPr>
            <p:ph type="body" idx="2"/>
          </p:nvPr>
        </p:nvSpPr>
        <p:spPr/>
        <p:txBody>
          <a:bodyPr/>
          <a:lstStyle/>
          <a:p>
            <a:endParaRPr lang="es-ES"/>
          </a:p>
        </p:txBody>
      </p:sp>
    </p:spTree>
    <p:extLst>
      <p:ext uri="{BB962C8B-B14F-4D97-AF65-F5344CB8AC3E}">
        <p14:creationId xmlns:p14="http://schemas.microsoft.com/office/powerpoint/2010/main" val="1572373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6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6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35">
          <a:extLst>
            <a:ext uri="{FF2B5EF4-FFF2-40B4-BE49-F238E27FC236}">
              <a16:creationId xmlns:a16="http://schemas.microsoft.com/office/drawing/2014/main" id="{E2F68073-F4CD-84F8-4D61-59255AF65E0A}"/>
            </a:ext>
          </a:extLst>
        </p:cNvPr>
        <p:cNvGrpSpPr/>
        <p:nvPr/>
      </p:nvGrpSpPr>
      <p:grpSpPr>
        <a:xfrm>
          <a:off x="0" y="0"/>
          <a:ext cx="0" cy="0"/>
          <a:chOff x="0" y="0"/>
          <a:chExt cx="0" cy="0"/>
        </a:xfrm>
      </p:grpSpPr>
      <p:sp>
        <p:nvSpPr>
          <p:cNvPr id="236" name="Google Shape;236;p3">
            <a:extLst>
              <a:ext uri="{FF2B5EF4-FFF2-40B4-BE49-F238E27FC236}">
                <a16:creationId xmlns:a16="http://schemas.microsoft.com/office/drawing/2014/main" id="{D05E486A-DDCD-C9F3-45A1-DD89C1EE2A1D}"/>
              </a:ext>
            </a:extLst>
          </p:cNvPr>
          <p:cNvSpPr txBox="1">
            <a:spLocks noGrp="1"/>
          </p:cNvSpPr>
          <p:nvPr>
            <p:ph type="body" idx="1"/>
          </p:nvPr>
        </p:nvSpPr>
        <p:spPr>
          <a:xfrm>
            <a:off x="5551713" y="431800"/>
            <a:ext cx="6329855" cy="1395726"/>
          </a:xfrm>
          <a:prstGeom prst="rect">
            <a:avLst/>
          </a:prstGeom>
          <a:noFill/>
          <a:ln>
            <a:noFill/>
          </a:ln>
        </p:spPr>
        <p:txBody>
          <a:bodyPr spcFirstLastPara="1" wrap="square" lIns="146300" tIns="45700" rIns="146300" bIns="45700" anchor="t" anchorCtr="0">
            <a:spAutoFit/>
          </a:bodyPr>
          <a:lstStyle/>
          <a:p>
            <a:pPr marL="0" indent="0">
              <a:spcBef>
                <a:spcPts val="0"/>
              </a:spcBef>
              <a:buSzPts val="2790"/>
            </a:pPr>
            <a:r>
              <a:rPr lang="es-ES" b="1" dirty="0"/>
              <a:t>Estos conceptos son regularmente utilizados por agentes del mercado y autoridades.</a:t>
            </a:r>
            <a:endParaRPr b="1" dirty="0"/>
          </a:p>
        </p:txBody>
      </p:sp>
      <p:sp>
        <p:nvSpPr>
          <p:cNvPr id="237" name="Google Shape;237;p3">
            <a:extLst>
              <a:ext uri="{FF2B5EF4-FFF2-40B4-BE49-F238E27FC236}">
                <a16:creationId xmlns:a16="http://schemas.microsoft.com/office/drawing/2014/main" id="{079F59FE-713C-D905-2C8B-C29698CDAE3A}"/>
              </a:ext>
            </a:extLst>
          </p:cNvPr>
          <p:cNvSpPr txBox="1">
            <a:spLocks noGrp="1"/>
          </p:cNvSpPr>
          <p:nvPr>
            <p:ph type="title"/>
          </p:nvPr>
        </p:nvSpPr>
        <p:spPr>
          <a:xfrm>
            <a:off x="555244" y="0"/>
            <a:ext cx="4083304" cy="914096"/>
          </a:xfrm>
          <a:prstGeom prst="rect">
            <a:avLst/>
          </a:prstGeom>
          <a:noFill/>
          <a:ln>
            <a:noFill/>
          </a:ln>
        </p:spPr>
        <p:txBody>
          <a:bodyPr spcFirstLastPara="1" wrap="square" lIns="146300" tIns="420600" rIns="146300" bIns="45700" anchor="t" anchorCtr="0">
            <a:spAutoFit/>
          </a:bodyPr>
          <a:lstStyle/>
          <a:p>
            <a:pPr marL="0" lvl="0" indent="0" algn="ctr" rtl="0">
              <a:lnSpc>
                <a:spcPct val="90000"/>
              </a:lnSpc>
              <a:spcBef>
                <a:spcPts val="0"/>
              </a:spcBef>
              <a:spcAft>
                <a:spcPts val="0"/>
              </a:spcAft>
              <a:buClr>
                <a:schemeClr val="lt1"/>
              </a:buClr>
              <a:buSzPts val="3200"/>
              <a:buFont typeface="Quattrocento Sans"/>
              <a:buNone/>
            </a:pPr>
            <a:r>
              <a:rPr lang="es-ES"/>
              <a:t>Conceptos clave</a:t>
            </a:r>
            <a:endParaRPr/>
          </a:p>
        </p:txBody>
      </p:sp>
      <p:sp>
        <p:nvSpPr>
          <p:cNvPr id="238" name="Google Shape;238;p3">
            <a:extLst>
              <a:ext uri="{FF2B5EF4-FFF2-40B4-BE49-F238E27FC236}">
                <a16:creationId xmlns:a16="http://schemas.microsoft.com/office/drawing/2014/main" id="{7B546633-07F3-FDAD-4E71-6605A02F9035}"/>
              </a:ext>
            </a:extLst>
          </p:cNvPr>
          <p:cNvSpPr txBox="1"/>
          <p:nvPr/>
        </p:nvSpPr>
        <p:spPr>
          <a:xfrm>
            <a:off x="322346" y="3257214"/>
            <a:ext cx="2498690" cy="252069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2400"/>
              <a:buFont typeface="Arial"/>
              <a:buNone/>
            </a:pPr>
            <a:r>
              <a:rPr lang="es-ES" sz="2400" b="1" i="0" u="none" strike="noStrike" cap="none" dirty="0">
                <a:solidFill>
                  <a:schemeClr val="dk1"/>
                </a:solidFill>
                <a:latin typeface="Quattrocento Sans"/>
                <a:ea typeface="Quattrocento Sans"/>
                <a:cs typeface="Quattrocento Sans"/>
                <a:sym typeface="Quattrocento Sans"/>
              </a:rPr>
              <a:t>Monopolio</a:t>
            </a:r>
            <a:endParaRPr dirty="0"/>
          </a:p>
          <a:p>
            <a:pPr marL="0" marR="0" lvl="0" indent="0" algn="ctr" rtl="0">
              <a:lnSpc>
                <a:spcPct val="90000"/>
              </a:lnSpc>
              <a:spcBef>
                <a:spcPts val="3400"/>
              </a:spcBef>
              <a:spcAft>
                <a:spcPts val="0"/>
              </a:spcAft>
              <a:buClr>
                <a:schemeClr val="dk1"/>
              </a:buClr>
              <a:buSzPts val="2400"/>
              <a:buFont typeface="Arial"/>
              <a:buNone/>
            </a:pPr>
            <a:r>
              <a:rPr lang="es-ES" sz="2400" b="0" i="0" u="none" strike="noStrike" cap="none" dirty="0">
                <a:solidFill>
                  <a:schemeClr val="dk1"/>
                </a:solidFill>
                <a:latin typeface="Quattrocento Sans"/>
                <a:ea typeface="Quattrocento Sans"/>
                <a:cs typeface="Quattrocento Sans"/>
                <a:sym typeface="Quattrocento Sans"/>
              </a:rPr>
              <a:t>Único vendedor y no existen sustitutos cercanos.</a:t>
            </a:r>
            <a:endParaRPr dirty="0"/>
          </a:p>
          <a:p>
            <a:pPr marL="0" marR="0" lvl="0" indent="0" algn="l" rtl="0">
              <a:lnSpc>
                <a:spcPct val="90000"/>
              </a:lnSpc>
              <a:spcBef>
                <a:spcPts val="3400"/>
              </a:spcBef>
              <a:spcAft>
                <a:spcPts val="0"/>
              </a:spcAft>
              <a:buClr>
                <a:schemeClr val="dk1"/>
              </a:buClr>
              <a:buSzPts val="2400"/>
              <a:buFont typeface="Arial"/>
              <a:buNone/>
            </a:pPr>
            <a:endParaRPr sz="2400" b="1" i="0" u="none" strike="noStrike" cap="none" dirty="0">
              <a:solidFill>
                <a:schemeClr val="dk1"/>
              </a:solidFill>
              <a:latin typeface="Quattrocento Sans"/>
              <a:ea typeface="Quattrocento Sans"/>
              <a:cs typeface="Quattrocento Sans"/>
              <a:sym typeface="Quattrocento Sans"/>
            </a:endParaRPr>
          </a:p>
        </p:txBody>
      </p:sp>
      <p:sp>
        <p:nvSpPr>
          <p:cNvPr id="239" name="Google Shape;239;p3">
            <a:extLst>
              <a:ext uri="{FF2B5EF4-FFF2-40B4-BE49-F238E27FC236}">
                <a16:creationId xmlns:a16="http://schemas.microsoft.com/office/drawing/2014/main" id="{D1710AD3-BDBE-8EFD-A03E-4C004E8DCEF4}"/>
              </a:ext>
            </a:extLst>
          </p:cNvPr>
          <p:cNvSpPr/>
          <p:nvPr/>
        </p:nvSpPr>
        <p:spPr>
          <a:xfrm>
            <a:off x="468477" y="3785210"/>
            <a:ext cx="2206427" cy="45719"/>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Quattrocento Sans"/>
              <a:ea typeface="Quattrocento Sans"/>
              <a:cs typeface="Quattrocento Sans"/>
              <a:sym typeface="Quattrocento Sans"/>
            </a:endParaRPr>
          </a:p>
        </p:txBody>
      </p:sp>
      <p:sp>
        <p:nvSpPr>
          <p:cNvPr id="240" name="Google Shape;240;p3">
            <a:extLst>
              <a:ext uri="{FF2B5EF4-FFF2-40B4-BE49-F238E27FC236}">
                <a16:creationId xmlns:a16="http://schemas.microsoft.com/office/drawing/2014/main" id="{D110269D-8E8C-DC4D-A115-A37D257CFA00}"/>
              </a:ext>
            </a:extLst>
          </p:cNvPr>
          <p:cNvSpPr txBox="1"/>
          <p:nvPr/>
        </p:nvSpPr>
        <p:spPr>
          <a:xfrm>
            <a:off x="3389203" y="3285288"/>
            <a:ext cx="2498690" cy="252069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2400"/>
              <a:buFont typeface="Arial"/>
              <a:buNone/>
            </a:pPr>
            <a:r>
              <a:rPr lang="es-ES" sz="2400" b="1" i="0" u="none" strike="noStrike" cap="none">
                <a:solidFill>
                  <a:schemeClr val="dk1"/>
                </a:solidFill>
                <a:latin typeface="Quattrocento Sans"/>
                <a:ea typeface="Quattrocento Sans"/>
                <a:cs typeface="Quattrocento Sans"/>
                <a:sym typeface="Quattrocento Sans"/>
              </a:rPr>
              <a:t>Oligopolio</a:t>
            </a:r>
            <a:endParaRPr/>
          </a:p>
          <a:p>
            <a:pPr marL="0" marR="0" lvl="0" indent="0" algn="ctr" rtl="0">
              <a:lnSpc>
                <a:spcPct val="90000"/>
              </a:lnSpc>
              <a:spcBef>
                <a:spcPts val="3400"/>
              </a:spcBef>
              <a:spcAft>
                <a:spcPts val="0"/>
              </a:spcAft>
              <a:buClr>
                <a:schemeClr val="dk1"/>
              </a:buClr>
              <a:buSzPts val="2400"/>
              <a:buFont typeface="Arial"/>
              <a:buNone/>
            </a:pPr>
            <a:r>
              <a:rPr lang="es-ES" sz="2400" b="0" i="0" u="none" strike="noStrike" cap="none">
                <a:solidFill>
                  <a:schemeClr val="dk1"/>
                </a:solidFill>
                <a:latin typeface="Quattrocento Sans"/>
                <a:ea typeface="Quattrocento Sans"/>
                <a:cs typeface="Quattrocento Sans"/>
                <a:sym typeface="Quattrocento Sans"/>
              </a:rPr>
              <a:t>Pocos competidores</a:t>
            </a:r>
            <a:endParaRPr/>
          </a:p>
          <a:p>
            <a:pPr marL="0" marR="0" lvl="0" indent="0" algn="l" rtl="0">
              <a:lnSpc>
                <a:spcPct val="90000"/>
              </a:lnSpc>
              <a:spcBef>
                <a:spcPts val="3400"/>
              </a:spcBef>
              <a:spcAft>
                <a:spcPts val="0"/>
              </a:spcAft>
              <a:buClr>
                <a:schemeClr val="dk1"/>
              </a:buClr>
              <a:buSzPts val="2400"/>
              <a:buFont typeface="Arial"/>
              <a:buNone/>
            </a:pPr>
            <a:endParaRPr sz="2400" b="1" i="0" u="none" strike="noStrike" cap="none">
              <a:solidFill>
                <a:schemeClr val="dk1"/>
              </a:solidFill>
              <a:latin typeface="Quattrocento Sans"/>
              <a:ea typeface="Quattrocento Sans"/>
              <a:cs typeface="Quattrocento Sans"/>
              <a:sym typeface="Quattrocento Sans"/>
            </a:endParaRPr>
          </a:p>
        </p:txBody>
      </p:sp>
      <p:sp>
        <p:nvSpPr>
          <p:cNvPr id="241" name="Google Shape;241;p3">
            <a:extLst>
              <a:ext uri="{FF2B5EF4-FFF2-40B4-BE49-F238E27FC236}">
                <a16:creationId xmlns:a16="http://schemas.microsoft.com/office/drawing/2014/main" id="{A8B93CB2-BEE9-6ECE-C946-84A2DA411B54}"/>
              </a:ext>
            </a:extLst>
          </p:cNvPr>
          <p:cNvSpPr/>
          <p:nvPr/>
        </p:nvSpPr>
        <p:spPr>
          <a:xfrm>
            <a:off x="3535334" y="3813284"/>
            <a:ext cx="2206427" cy="45719"/>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Quattrocento Sans"/>
              <a:ea typeface="Quattrocento Sans"/>
              <a:cs typeface="Quattrocento Sans"/>
              <a:sym typeface="Quattrocento Sans"/>
            </a:endParaRPr>
          </a:p>
        </p:txBody>
      </p:sp>
      <p:sp>
        <p:nvSpPr>
          <p:cNvPr id="242" name="Google Shape;242;p3">
            <a:extLst>
              <a:ext uri="{FF2B5EF4-FFF2-40B4-BE49-F238E27FC236}">
                <a16:creationId xmlns:a16="http://schemas.microsoft.com/office/drawing/2014/main" id="{BF7380A9-DE2D-A350-6CF0-EE059B4CBCE4}"/>
              </a:ext>
            </a:extLst>
          </p:cNvPr>
          <p:cNvSpPr txBox="1"/>
          <p:nvPr/>
        </p:nvSpPr>
        <p:spPr>
          <a:xfrm>
            <a:off x="6456059" y="3252272"/>
            <a:ext cx="2498690" cy="2845637"/>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2400"/>
              <a:buFont typeface="Arial"/>
              <a:buNone/>
            </a:pPr>
            <a:r>
              <a:rPr lang="es-MX" sz="2400" b="1" i="0" u="none" strike="noStrike" cap="none" dirty="0">
                <a:solidFill>
                  <a:schemeClr val="dk1"/>
                </a:solidFill>
                <a:latin typeface="Quattrocento Sans"/>
                <a:ea typeface="Quattrocento Sans"/>
                <a:cs typeface="Quattrocento Sans"/>
                <a:sym typeface="Quattrocento Sans"/>
              </a:rPr>
              <a:t>Competencia</a:t>
            </a:r>
            <a:endParaRPr dirty="0"/>
          </a:p>
          <a:p>
            <a:pPr lvl="0" algn="ctr">
              <a:lnSpc>
                <a:spcPct val="90000"/>
              </a:lnSpc>
              <a:spcBef>
                <a:spcPts val="3400"/>
              </a:spcBef>
              <a:buClr>
                <a:schemeClr val="dk1"/>
              </a:buClr>
              <a:buSzPts val="2400"/>
            </a:pPr>
            <a:r>
              <a:rPr lang="es-ES" sz="2400" dirty="0">
                <a:solidFill>
                  <a:schemeClr val="dk1"/>
                </a:solidFill>
                <a:latin typeface="Quattrocento Sans"/>
                <a:ea typeface="Quattrocento Sans"/>
                <a:cs typeface="Quattrocento Sans"/>
                <a:sym typeface="Quattrocento Sans"/>
              </a:rPr>
              <a:t>Situación de rivalidad entre 2 o más empresas para maximizar sus beneficios.</a:t>
            </a:r>
            <a:endParaRPr lang="es-ES" sz="2400" dirty="0"/>
          </a:p>
          <a:p>
            <a:pPr marL="0" marR="0" lvl="0" indent="0" algn="l" rtl="0">
              <a:lnSpc>
                <a:spcPct val="90000"/>
              </a:lnSpc>
              <a:spcBef>
                <a:spcPts val="3400"/>
              </a:spcBef>
              <a:spcAft>
                <a:spcPts val="0"/>
              </a:spcAft>
              <a:buClr>
                <a:schemeClr val="dk1"/>
              </a:buClr>
              <a:buSzPts val="2400"/>
              <a:buFont typeface="Arial"/>
              <a:buNone/>
            </a:pPr>
            <a:endParaRPr sz="2400" b="1" i="0" u="none" strike="noStrike" cap="none" dirty="0">
              <a:solidFill>
                <a:schemeClr val="dk1"/>
              </a:solidFill>
              <a:latin typeface="Quattrocento Sans"/>
              <a:ea typeface="Quattrocento Sans"/>
              <a:cs typeface="Quattrocento Sans"/>
              <a:sym typeface="Quattrocento Sans"/>
            </a:endParaRPr>
          </a:p>
        </p:txBody>
      </p:sp>
      <p:sp>
        <p:nvSpPr>
          <p:cNvPr id="243" name="Google Shape;243;p3">
            <a:extLst>
              <a:ext uri="{FF2B5EF4-FFF2-40B4-BE49-F238E27FC236}">
                <a16:creationId xmlns:a16="http://schemas.microsoft.com/office/drawing/2014/main" id="{61B73F0F-47A4-7857-1F53-893BC4719E34}"/>
              </a:ext>
            </a:extLst>
          </p:cNvPr>
          <p:cNvSpPr/>
          <p:nvPr/>
        </p:nvSpPr>
        <p:spPr>
          <a:xfrm>
            <a:off x="6602191" y="3829326"/>
            <a:ext cx="2206427" cy="45719"/>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Quattrocento Sans"/>
              <a:ea typeface="Quattrocento Sans"/>
              <a:cs typeface="Quattrocento Sans"/>
              <a:sym typeface="Quattrocento Sans"/>
            </a:endParaRPr>
          </a:p>
        </p:txBody>
      </p:sp>
      <p:sp>
        <p:nvSpPr>
          <p:cNvPr id="244" name="Google Shape;244;p3">
            <a:extLst>
              <a:ext uri="{FF2B5EF4-FFF2-40B4-BE49-F238E27FC236}">
                <a16:creationId xmlns:a16="http://schemas.microsoft.com/office/drawing/2014/main" id="{EBC40E86-786D-968E-0F20-CE84C38E7F4F}"/>
              </a:ext>
            </a:extLst>
          </p:cNvPr>
          <p:cNvSpPr txBox="1"/>
          <p:nvPr/>
        </p:nvSpPr>
        <p:spPr>
          <a:xfrm>
            <a:off x="9382878" y="3122814"/>
            <a:ext cx="2498690" cy="2845637"/>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2400"/>
              <a:buFont typeface="Arial"/>
              <a:buNone/>
            </a:pPr>
            <a:r>
              <a:rPr lang="es-ES" sz="2400" b="1" i="0" u="none" strike="noStrike" cap="none" dirty="0">
                <a:solidFill>
                  <a:schemeClr val="dk1"/>
                </a:solidFill>
                <a:latin typeface="Quattrocento Sans"/>
                <a:ea typeface="Quattrocento Sans"/>
                <a:cs typeface="Quattrocento Sans"/>
                <a:sym typeface="Quattrocento Sans"/>
              </a:rPr>
              <a:t>Poder de mercado</a:t>
            </a:r>
            <a:endParaRPr dirty="0"/>
          </a:p>
          <a:p>
            <a:pPr marL="0" marR="0" lvl="0" indent="0" algn="ctr" rtl="0">
              <a:lnSpc>
                <a:spcPct val="90000"/>
              </a:lnSpc>
              <a:spcBef>
                <a:spcPts val="3400"/>
              </a:spcBef>
              <a:spcAft>
                <a:spcPts val="0"/>
              </a:spcAft>
              <a:buClr>
                <a:schemeClr val="dk1"/>
              </a:buClr>
              <a:buSzPts val="2400"/>
              <a:buFont typeface="Arial"/>
              <a:buNone/>
            </a:pPr>
            <a:r>
              <a:rPr lang="es-ES" sz="2400" b="0" i="0" u="none" strike="noStrike" cap="none" dirty="0">
                <a:solidFill>
                  <a:schemeClr val="dk1"/>
                </a:solidFill>
                <a:latin typeface="Quattrocento Sans"/>
                <a:ea typeface="Quattrocento Sans"/>
                <a:cs typeface="Quattrocento Sans"/>
                <a:sym typeface="Quattrocento Sans"/>
              </a:rPr>
              <a:t>Situación en que un competidor puede actuar de manera independiente subiendo los precios.</a:t>
            </a:r>
            <a:endParaRPr dirty="0"/>
          </a:p>
          <a:p>
            <a:pPr marL="0" marR="0" lvl="0" indent="0" algn="l" rtl="0">
              <a:lnSpc>
                <a:spcPct val="90000"/>
              </a:lnSpc>
              <a:spcBef>
                <a:spcPts val="3400"/>
              </a:spcBef>
              <a:spcAft>
                <a:spcPts val="0"/>
              </a:spcAft>
              <a:buClr>
                <a:schemeClr val="dk1"/>
              </a:buClr>
              <a:buSzPts val="2400"/>
              <a:buFont typeface="Arial"/>
              <a:buNone/>
            </a:pPr>
            <a:endParaRPr sz="2400" b="1" i="0" u="none" strike="noStrike" cap="none" dirty="0">
              <a:solidFill>
                <a:schemeClr val="dk1"/>
              </a:solidFill>
              <a:latin typeface="Quattrocento Sans"/>
              <a:ea typeface="Quattrocento Sans"/>
              <a:cs typeface="Quattrocento Sans"/>
              <a:sym typeface="Quattrocento Sans"/>
            </a:endParaRPr>
          </a:p>
        </p:txBody>
      </p:sp>
      <p:sp>
        <p:nvSpPr>
          <p:cNvPr id="245" name="Google Shape;245;p3">
            <a:extLst>
              <a:ext uri="{FF2B5EF4-FFF2-40B4-BE49-F238E27FC236}">
                <a16:creationId xmlns:a16="http://schemas.microsoft.com/office/drawing/2014/main" id="{8D1E7769-4188-DE56-1E4D-DA32E3820465}"/>
              </a:ext>
            </a:extLst>
          </p:cNvPr>
          <p:cNvSpPr/>
          <p:nvPr/>
        </p:nvSpPr>
        <p:spPr>
          <a:xfrm>
            <a:off x="9529010" y="3857400"/>
            <a:ext cx="2206427" cy="45719"/>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Quattrocento Sans"/>
              <a:ea typeface="Quattrocento Sans"/>
              <a:cs typeface="Quattrocento Sans"/>
              <a:sym typeface="Quattrocento Sans"/>
            </a:endParaRPr>
          </a:p>
        </p:txBody>
      </p:sp>
    </p:spTree>
    <p:extLst>
      <p:ext uri="{BB962C8B-B14F-4D97-AF65-F5344CB8AC3E}">
        <p14:creationId xmlns:p14="http://schemas.microsoft.com/office/powerpoint/2010/main" val="3583925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3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4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4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4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4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75"/>
        <p:cNvGrpSpPr/>
        <p:nvPr/>
      </p:nvGrpSpPr>
      <p:grpSpPr>
        <a:xfrm>
          <a:off x="0" y="0"/>
          <a:ext cx="0" cy="0"/>
          <a:chOff x="0" y="0"/>
          <a:chExt cx="0" cy="0"/>
        </a:xfrm>
      </p:grpSpPr>
      <p:sp>
        <p:nvSpPr>
          <p:cNvPr id="676" name="Google Shape;676;p50"/>
          <p:cNvSpPr txBox="1">
            <a:spLocks noGrp="1"/>
          </p:cNvSpPr>
          <p:nvPr>
            <p:ph type="sldNum" idx="12"/>
          </p:nvPr>
        </p:nvSpPr>
        <p:spPr>
          <a:xfrm>
            <a:off x="11747687" y="5920857"/>
            <a:ext cx="431425"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s-ES"/>
              <a:t>50</a:t>
            </a:fld>
            <a:endParaRPr/>
          </a:p>
        </p:txBody>
      </p:sp>
      <p:grpSp>
        <p:nvGrpSpPr>
          <p:cNvPr id="677" name="Google Shape;677;p50"/>
          <p:cNvGrpSpPr/>
          <p:nvPr/>
        </p:nvGrpSpPr>
        <p:grpSpPr>
          <a:xfrm>
            <a:off x="462392" y="622093"/>
            <a:ext cx="10641034" cy="733084"/>
            <a:chOff x="5194" y="0"/>
            <a:chExt cx="10641034" cy="733084"/>
          </a:xfrm>
        </p:grpSpPr>
        <p:sp>
          <p:nvSpPr>
            <p:cNvPr id="678" name="Google Shape;678;p50"/>
            <p:cNvSpPr/>
            <p:nvPr/>
          </p:nvSpPr>
          <p:spPr>
            <a:xfrm>
              <a:off x="5194" y="0"/>
              <a:ext cx="2778403" cy="733084"/>
            </a:xfrm>
            <a:prstGeom prst="roundRect">
              <a:avLst>
                <a:gd name="adj" fmla="val 10000"/>
              </a:avLst>
            </a:prstGeom>
            <a:solidFill>
              <a:schemeClr val="accent4"/>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50"/>
            <p:cNvSpPr txBox="1"/>
            <p:nvPr/>
          </p:nvSpPr>
          <p:spPr>
            <a:xfrm>
              <a:off x="26665" y="21471"/>
              <a:ext cx="2735461" cy="690142"/>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chemeClr val="lt1"/>
                </a:buClr>
                <a:buSzPts val="2400"/>
                <a:buFont typeface="Quattrocento Sans"/>
                <a:buNone/>
              </a:pPr>
              <a:r>
                <a:rPr lang="es-ES" sz="2400" dirty="0">
                  <a:solidFill>
                    <a:schemeClr val="lt1"/>
                  </a:solidFill>
                  <a:latin typeface="Quattrocento Sans"/>
                  <a:ea typeface="Quattrocento Sans"/>
                  <a:cs typeface="Quattrocento Sans"/>
                  <a:sym typeface="Quattrocento Sans"/>
                </a:rPr>
                <a:t>Rentas Vitalicias</a:t>
              </a:r>
              <a:endParaRPr sz="2400" dirty="0">
                <a:solidFill>
                  <a:schemeClr val="lt1"/>
                </a:solidFill>
                <a:latin typeface="Quattrocento Sans"/>
                <a:ea typeface="Quattrocento Sans"/>
                <a:cs typeface="Quattrocento Sans"/>
                <a:sym typeface="Quattrocento Sans"/>
              </a:endParaRPr>
            </a:p>
          </p:txBody>
        </p:sp>
        <p:sp>
          <p:nvSpPr>
            <p:cNvPr id="680" name="Google Shape;680;p50"/>
            <p:cNvSpPr/>
            <p:nvPr/>
          </p:nvSpPr>
          <p:spPr>
            <a:xfrm>
              <a:off x="3063265" y="22020"/>
              <a:ext cx="592893" cy="689044"/>
            </a:xfrm>
            <a:prstGeom prst="rightArrow">
              <a:avLst>
                <a:gd name="adj1" fmla="val 60000"/>
                <a:gd name="adj2"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50"/>
            <p:cNvSpPr txBox="1"/>
            <p:nvPr/>
          </p:nvSpPr>
          <p:spPr>
            <a:xfrm>
              <a:off x="3063265" y="159829"/>
              <a:ext cx="415025" cy="413426"/>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2700"/>
                <a:buFont typeface="Quattrocento Sans"/>
                <a:buNone/>
              </a:pPr>
              <a:endParaRPr sz="2700">
                <a:solidFill>
                  <a:schemeClr val="lt1"/>
                </a:solidFill>
                <a:latin typeface="Quattrocento Sans"/>
                <a:ea typeface="Quattrocento Sans"/>
                <a:cs typeface="Quattrocento Sans"/>
                <a:sym typeface="Quattrocento Sans"/>
              </a:endParaRPr>
            </a:p>
          </p:txBody>
        </p:sp>
        <p:sp>
          <p:nvSpPr>
            <p:cNvPr id="682" name="Google Shape;682;p50"/>
            <p:cNvSpPr/>
            <p:nvPr/>
          </p:nvSpPr>
          <p:spPr>
            <a:xfrm>
              <a:off x="3902265" y="0"/>
              <a:ext cx="6743963" cy="733084"/>
            </a:xfrm>
            <a:prstGeom prst="roundRect">
              <a:avLst>
                <a:gd name="adj" fmla="val 10000"/>
              </a:avLst>
            </a:prstGeom>
            <a:solidFill>
              <a:srgbClr val="00446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50"/>
            <p:cNvSpPr txBox="1"/>
            <p:nvPr/>
          </p:nvSpPr>
          <p:spPr>
            <a:xfrm>
              <a:off x="3923736" y="21471"/>
              <a:ext cx="6701021" cy="690142"/>
            </a:xfrm>
            <a:prstGeom prst="rect">
              <a:avLst/>
            </a:prstGeom>
            <a:noFill/>
            <a:ln>
              <a:noFill/>
            </a:ln>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Clr>
                  <a:schemeClr val="lt1"/>
                </a:buClr>
                <a:buSzPts val="1800"/>
                <a:buFont typeface="Quattrocento Sans"/>
                <a:buNone/>
              </a:pPr>
              <a:r>
                <a:rPr lang="es-ES" sz="1800">
                  <a:solidFill>
                    <a:schemeClr val="lt1"/>
                  </a:solidFill>
                  <a:latin typeface="Quattrocento Sans"/>
                  <a:ea typeface="Quattrocento Sans"/>
                  <a:cs typeface="Quattrocento Sans"/>
                  <a:sym typeface="Quattrocento Sans"/>
                </a:rPr>
                <a:t>- Modificación CMF/SP</a:t>
              </a:r>
              <a:endParaRPr/>
            </a:p>
            <a:p>
              <a:pPr marL="0" marR="0" lvl="0" indent="0" algn="ctr" rtl="0">
                <a:lnSpc>
                  <a:spcPct val="90000"/>
                </a:lnSpc>
                <a:spcBef>
                  <a:spcPts val="630"/>
                </a:spcBef>
                <a:spcAft>
                  <a:spcPts val="0"/>
                </a:spcAft>
                <a:buClr>
                  <a:schemeClr val="lt1"/>
                </a:buClr>
                <a:buSzPts val="1800"/>
                <a:buFont typeface="Quattrocento Sans"/>
                <a:buNone/>
              </a:pPr>
              <a:r>
                <a:rPr lang="es-ES" sz="1800">
                  <a:solidFill>
                    <a:schemeClr val="lt1"/>
                  </a:solidFill>
                  <a:latin typeface="Quattrocento Sans"/>
                  <a:ea typeface="Quattrocento Sans"/>
                  <a:cs typeface="Quattrocento Sans"/>
                  <a:sym typeface="Quattrocento Sans"/>
                </a:rPr>
                <a:t>-Proyecto de ley pensiones</a:t>
              </a:r>
              <a:endParaRPr sz="1800">
                <a:solidFill>
                  <a:schemeClr val="lt1"/>
                </a:solidFill>
                <a:latin typeface="Quattrocento Sans"/>
                <a:ea typeface="Quattrocento Sans"/>
                <a:cs typeface="Quattrocento Sans"/>
                <a:sym typeface="Quattrocento Sans"/>
              </a:endParaRPr>
            </a:p>
          </p:txBody>
        </p:sp>
      </p:grpSp>
      <p:grpSp>
        <p:nvGrpSpPr>
          <p:cNvPr id="684" name="Google Shape;684;p50"/>
          <p:cNvGrpSpPr/>
          <p:nvPr/>
        </p:nvGrpSpPr>
        <p:grpSpPr>
          <a:xfrm>
            <a:off x="457197" y="1532506"/>
            <a:ext cx="10645175" cy="733084"/>
            <a:chOff x="0" y="0"/>
            <a:chExt cx="10645175" cy="733084"/>
          </a:xfrm>
        </p:grpSpPr>
        <p:sp>
          <p:nvSpPr>
            <p:cNvPr id="685" name="Google Shape;685;p50"/>
            <p:cNvSpPr/>
            <p:nvPr/>
          </p:nvSpPr>
          <p:spPr>
            <a:xfrm>
              <a:off x="0" y="0"/>
              <a:ext cx="2781119" cy="733084"/>
            </a:xfrm>
            <a:prstGeom prst="roundRect">
              <a:avLst>
                <a:gd name="adj" fmla="val 10000"/>
              </a:avLst>
            </a:prstGeom>
            <a:solidFill>
              <a:schemeClr val="accent4"/>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50"/>
            <p:cNvSpPr txBox="1"/>
            <p:nvPr/>
          </p:nvSpPr>
          <p:spPr>
            <a:xfrm>
              <a:off x="21471" y="21471"/>
              <a:ext cx="2738177" cy="690142"/>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chemeClr val="lt1"/>
                </a:buClr>
                <a:buSzPts val="2400"/>
                <a:buFont typeface="Quattrocento Sans"/>
                <a:buNone/>
              </a:pPr>
              <a:r>
                <a:rPr lang="es-ES" sz="2400">
                  <a:solidFill>
                    <a:schemeClr val="lt1"/>
                  </a:solidFill>
                  <a:latin typeface="Quattrocento Sans"/>
                  <a:ea typeface="Quattrocento Sans"/>
                  <a:cs typeface="Quattrocento Sans"/>
                  <a:sym typeface="Quattrocento Sans"/>
                </a:rPr>
                <a:t>Notarios</a:t>
              </a:r>
              <a:endParaRPr sz="2400">
                <a:solidFill>
                  <a:schemeClr val="lt1"/>
                </a:solidFill>
                <a:latin typeface="Quattrocento Sans"/>
                <a:ea typeface="Quattrocento Sans"/>
                <a:cs typeface="Quattrocento Sans"/>
                <a:sym typeface="Quattrocento Sans"/>
              </a:endParaRPr>
            </a:p>
          </p:txBody>
        </p:sp>
        <p:sp>
          <p:nvSpPr>
            <p:cNvPr id="687" name="Google Shape;687;p50"/>
            <p:cNvSpPr/>
            <p:nvPr/>
          </p:nvSpPr>
          <p:spPr>
            <a:xfrm>
              <a:off x="3059494" y="21683"/>
              <a:ext cx="590155" cy="689717"/>
            </a:xfrm>
            <a:prstGeom prst="rightArrow">
              <a:avLst>
                <a:gd name="adj1" fmla="val 60000"/>
                <a:gd name="adj2"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50"/>
            <p:cNvSpPr txBox="1"/>
            <p:nvPr/>
          </p:nvSpPr>
          <p:spPr>
            <a:xfrm>
              <a:off x="3059494" y="159626"/>
              <a:ext cx="413109" cy="413831"/>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2700"/>
                <a:buFont typeface="Quattrocento Sans"/>
                <a:buNone/>
              </a:pPr>
              <a:endParaRPr sz="2700">
                <a:solidFill>
                  <a:schemeClr val="lt1"/>
                </a:solidFill>
                <a:latin typeface="Quattrocento Sans"/>
                <a:ea typeface="Quattrocento Sans"/>
                <a:cs typeface="Quattrocento Sans"/>
                <a:sym typeface="Quattrocento Sans"/>
              </a:endParaRPr>
            </a:p>
          </p:txBody>
        </p:sp>
        <p:sp>
          <p:nvSpPr>
            <p:cNvPr id="689" name="Google Shape;689;p50"/>
            <p:cNvSpPr/>
            <p:nvPr/>
          </p:nvSpPr>
          <p:spPr>
            <a:xfrm>
              <a:off x="3894620" y="0"/>
              <a:ext cx="6750555" cy="733084"/>
            </a:xfrm>
            <a:prstGeom prst="roundRect">
              <a:avLst>
                <a:gd name="adj" fmla="val 10000"/>
              </a:avLst>
            </a:prstGeom>
            <a:solidFill>
              <a:srgbClr val="00446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50"/>
            <p:cNvSpPr txBox="1"/>
            <p:nvPr/>
          </p:nvSpPr>
          <p:spPr>
            <a:xfrm>
              <a:off x="3916091" y="21471"/>
              <a:ext cx="6707613" cy="690142"/>
            </a:xfrm>
            <a:prstGeom prst="rect">
              <a:avLst/>
            </a:prstGeom>
            <a:noFill/>
            <a:ln>
              <a:noFill/>
            </a:ln>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Clr>
                  <a:schemeClr val="lt1"/>
                </a:buClr>
                <a:buSzPts val="1800"/>
                <a:buFont typeface="Quattrocento Sans"/>
                <a:buNone/>
              </a:pPr>
              <a:r>
                <a:rPr lang="es-ES" sz="1800">
                  <a:solidFill>
                    <a:schemeClr val="lt1"/>
                  </a:solidFill>
                  <a:latin typeface="Quattrocento Sans"/>
                  <a:ea typeface="Quattrocento Sans"/>
                  <a:cs typeface="Quattrocento Sans"/>
                  <a:sym typeface="Quattrocento Sans"/>
                </a:rPr>
                <a:t>- Proyecto de ley (en segundo trámite)</a:t>
              </a:r>
              <a:endParaRPr sz="1800">
                <a:solidFill>
                  <a:schemeClr val="lt1"/>
                </a:solidFill>
                <a:latin typeface="Quattrocento Sans"/>
                <a:ea typeface="Quattrocento Sans"/>
                <a:cs typeface="Quattrocento Sans"/>
                <a:sym typeface="Quattrocento Sans"/>
              </a:endParaRPr>
            </a:p>
          </p:txBody>
        </p:sp>
      </p:grpSp>
      <p:grpSp>
        <p:nvGrpSpPr>
          <p:cNvPr id="691" name="Google Shape;691;p50"/>
          <p:cNvGrpSpPr/>
          <p:nvPr/>
        </p:nvGrpSpPr>
        <p:grpSpPr>
          <a:xfrm>
            <a:off x="457197" y="2442919"/>
            <a:ext cx="10639978" cy="733084"/>
            <a:chOff x="0" y="0"/>
            <a:chExt cx="10639978" cy="733084"/>
          </a:xfrm>
        </p:grpSpPr>
        <p:sp>
          <p:nvSpPr>
            <p:cNvPr id="692" name="Google Shape;692;p50"/>
            <p:cNvSpPr/>
            <p:nvPr/>
          </p:nvSpPr>
          <p:spPr>
            <a:xfrm>
              <a:off x="0" y="0"/>
              <a:ext cx="2778403" cy="733084"/>
            </a:xfrm>
            <a:prstGeom prst="roundRect">
              <a:avLst>
                <a:gd name="adj" fmla="val 10000"/>
              </a:avLst>
            </a:prstGeom>
            <a:solidFill>
              <a:schemeClr val="accent4"/>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50"/>
            <p:cNvSpPr txBox="1"/>
            <p:nvPr/>
          </p:nvSpPr>
          <p:spPr>
            <a:xfrm>
              <a:off x="21471" y="21471"/>
              <a:ext cx="2735461" cy="690142"/>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chemeClr val="lt1"/>
                </a:buClr>
                <a:buSzPts val="2400"/>
                <a:buFont typeface="Quattrocento Sans"/>
                <a:buNone/>
              </a:pPr>
              <a:r>
                <a:rPr lang="es-ES" sz="2400">
                  <a:solidFill>
                    <a:schemeClr val="lt1"/>
                  </a:solidFill>
                  <a:latin typeface="Quattrocento Sans"/>
                  <a:ea typeface="Quattrocento Sans"/>
                  <a:cs typeface="Quattrocento Sans"/>
                  <a:sym typeface="Quattrocento Sans"/>
                </a:rPr>
                <a:t>Textos escolares</a:t>
              </a:r>
              <a:endParaRPr sz="2400">
                <a:solidFill>
                  <a:schemeClr val="lt1"/>
                </a:solidFill>
                <a:latin typeface="Quattrocento Sans"/>
                <a:ea typeface="Quattrocento Sans"/>
                <a:cs typeface="Quattrocento Sans"/>
                <a:sym typeface="Quattrocento Sans"/>
              </a:endParaRPr>
            </a:p>
          </p:txBody>
        </p:sp>
        <p:sp>
          <p:nvSpPr>
            <p:cNvPr id="694" name="Google Shape;694;p50"/>
            <p:cNvSpPr/>
            <p:nvPr/>
          </p:nvSpPr>
          <p:spPr>
            <a:xfrm>
              <a:off x="3057806" y="22020"/>
              <a:ext cx="592334" cy="689044"/>
            </a:xfrm>
            <a:prstGeom prst="rightArrow">
              <a:avLst>
                <a:gd name="adj1" fmla="val 60000"/>
                <a:gd name="adj2"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50"/>
            <p:cNvSpPr txBox="1"/>
            <p:nvPr/>
          </p:nvSpPr>
          <p:spPr>
            <a:xfrm>
              <a:off x="3057806" y="159829"/>
              <a:ext cx="414634" cy="413426"/>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2700"/>
                <a:buFont typeface="Quattrocento Sans"/>
                <a:buNone/>
              </a:pPr>
              <a:endParaRPr sz="2700">
                <a:solidFill>
                  <a:schemeClr val="lt1"/>
                </a:solidFill>
                <a:latin typeface="Quattrocento Sans"/>
                <a:ea typeface="Quattrocento Sans"/>
                <a:cs typeface="Quattrocento Sans"/>
                <a:sym typeface="Quattrocento Sans"/>
              </a:endParaRPr>
            </a:p>
          </p:txBody>
        </p:sp>
        <p:sp>
          <p:nvSpPr>
            <p:cNvPr id="696" name="Google Shape;696;p50"/>
            <p:cNvSpPr/>
            <p:nvPr/>
          </p:nvSpPr>
          <p:spPr>
            <a:xfrm>
              <a:off x="3896015" y="0"/>
              <a:ext cx="6743963" cy="733084"/>
            </a:xfrm>
            <a:prstGeom prst="roundRect">
              <a:avLst>
                <a:gd name="adj" fmla="val 10000"/>
              </a:avLst>
            </a:prstGeom>
            <a:solidFill>
              <a:srgbClr val="00446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50"/>
            <p:cNvSpPr txBox="1"/>
            <p:nvPr/>
          </p:nvSpPr>
          <p:spPr>
            <a:xfrm>
              <a:off x="3917486" y="21471"/>
              <a:ext cx="6701021" cy="690142"/>
            </a:xfrm>
            <a:prstGeom prst="rect">
              <a:avLst/>
            </a:prstGeom>
            <a:noFill/>
            <a:ln>
              <a:noFill/>
            </a:ln>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Clr>
                  <a:schemeClr val="lt1"/>
                </a:buClr>
                <a:buSzPts val="1800"/>
                <a:buFont typeface="Quattrocento Sans"/>
                <a:buNone/>
              </a:pPr>
              <a:r>
                <a:rPr lang="es-ES" sz="1800">
                  <a:solidFill>
                    <a:schemeClr val="lt1"/>
                  </a:solidFill>
                  <a:latin typeface="Quattrocento Sans"/>
                  <a:ea typeface="Quattrocento Sans"/>
                  <a:cs typeface="Quattrocento Sans"/>
                  <a:sym typeface="Quattrocento Sans"/>
                </a:rPr>
                <a:t>- Modificación licitación Mineduc</a:t>
              </a:r>
              <a:endParaRPr/>
            </a:p>
            <a:p>
              <a:pPr marL="0" marR="0" lvl="0" indent="0" algn="ctr" rtl="0">
                <a:lnSpc>
                  <a:spcPct val="90000"/>
                </a:lnSpc>
                <a:spcBef>
                  <a:spcPts val="630"/>
                </a:spcBef>
                <a:spcAft>
                  <a:spcPts val="0"/>
                </a:spcAft>
                <a:buClr>
                  <a:schemeClr val="lt1"/>
                </a:buClr>
                <a:buSzPts val="1800"/>
                <a:buFont typeface="Quattrocento Sans"/>
                <a:buNone/>
              </a:pPr>
              <a:r>
                <a:rPr lang="es-ES" sz="1800">
                  <a:solidFill>
                    <a:schemeClr val="lt1"/>
                  </a:solidFill>
                  <a:latin typeface="Quattrocento Sans"/>
                  <a:ea typeface="Quattrocento Sans"/>
                  <a:cs typeface="Quattrocento Sans"/>
                  <a:sym typeface="Quattrocento Sans"/>
                </a:rPr>
                <a:t>-Medidas anunciadas mercado privado</a:t>
              </a:r>
              <a:endParaRPr sz="1800">
                <a:solidFill>
                  <a:schemeClr val="lt1"/>
                </a:solidFill>
                <a:latin typeface="Quattrocento Sans"/>
                <a:ea typeface="Quattrocento Sans"/>
                <a:cs typeface="Quattrocento Sans"/>
                <a:sym typeface="Quattrocento Sans"/>
              </a:endParaRPr>
            </a:p>
          </p:txBody>
        </p:sp>
      </p:grpSp>
      <p:grpSp>
        <p:nvGrpSpPr>
          <p:cNvPr id="698" name="Google Shape;698;p50"/>
          <p:cNvGrpSpPr/>
          <p:nvPr/>
        </p:nvGrpSpPr>
        <p:grpSpPr>
          <a:xfrm>
            <a:off x="457196" y="3353332"/>
            <a:ext cx="10646228" cy="733084"/>
            <a:chOff x="0" y="0"/>
            <a:chExt cx="10646228" cy="733084"/>
          </a:xfrm>
        </p:grpSpPr>
        <p:sp>
          <p:nvSpPr>
            <p:cNvPr id="699" name="Google Shape;699;p50"/>
            <p:cNvSpPr/>
            <p:nvPr/>
          </p:nvSpPr>
          <p:spPr>
            <a:xfrm>
              <a:off x="0" y="0"/>
              <a:ext cx="2781119" cy="733084"/>
            </a:xfrm>
            <a:prstGeom prst="roundRect">
              <a:avLst>
                <a:gd name="adj" fmla="val 10000"/>
              </a:avLst>
            </a:prstGeom>
            <a:solidFill>
              <a:schemeClr val="accent4"/>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50"/>
            <p:cNvSpPr txBox="1"/>
            <p:nvPr/>
          </p:nvSpPr>
          <p:spPr>
            <a:xfrm>
              <a:off x="21471" y="21471"/>
              <a:ext cx="2738177" cy="690142"/>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chemeClr val="lt1"/>
                </a:buClr>
                <a:buSzPts val="2400"/>
                <a:buFont typeface="Quattrocento Sans"/>
                <a:buNone/>
              </a:pPr>
              <a:r>
                <a:rPr lang="es-ES" sz="2400">
                  <a:solidFill>
                    <a:schemeClr val="lt1"/>
                  </a:solidFill>
                  <a:latin typeface="Quattrocento Sans"/>
                  <a:ea typeface="Quattrocento Sans"/>
                  <a:cs typeface="Quattrocento Sans"/>
                  <a:sym typeface="Quattrocento Sans"/>
                </a:rPr>
                <a:t>Medicamentos</a:t>
              </a:r>
              <a:endParaRPr sz="2400">
                <a:solidFill>
                  <a:schemeClr val="lt1"/>
                </a:solidFill>
                <a:latin typeface="Quattrocento Sans"/>
                <a:ea typeface="Quattrocento Sans"/>
                <a:cs typeface="Quattrocento Sans"/>
                <a:sym typeface="Quattrocento Sans"/>
              </a:endParaRPr>
            </a:p>
          </p:txBody>
        </p:sp>
        <p:sp>
          <p:nvSpPr>
            <p:cNvPr id="701" name="Google Shape;701;p50"/>
            <p:cNvSpPr/>
            <p:nvPr/>
          </p:nvSpPr>
          <p:spPr>
            <a:xfrm>
              <a:off x="3059757" y="21683"/>
              <a:ext cx="590713" cy="689717"/>
            </a:xfrm>
            <a:prstGeom prst="rightArrow">
              <a:avLst>
                <a:gd name="adj1" fmla="val 60000"/>
                <a:gd name="adj2"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50"/>
            <p:cNvSpPr txBox="1"/>
            <p:nvPr/>
          </p:nvSpPr>
          <p:spPr>
            <a:xfrm>
              <a:off x="3059757" y="159626"/>
              <a:ext cx="413499" cy="413831"/>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1200"/>
                <a:buFont typeface="Quattrocento Sans"/>
                <a:buNone/>
              </a:pPr>
              <a:endParaRPr sz="1200">
                <a:solidFill>
                  <a:schemeClr val="lt1"/>
                </a:solidFill>
                <a:latin typeface="Quattrocento Sans"/>
                <a:ea typeface="Quattrocento Sans"/>
                <a:cs typeface="Quattrocento Sans"/>
                <a:sym typeface="Quattrocento Sans"/>
              </a:endParaRPr>
            </a:p>
          </p:txBody>
        </p:sp>
        <p:sp>
          <p:nvSpPr>
            <p:cNvPr id="703" name="Google Shape;703;p50"/>
            <p:cNvSpPr/>
            <p:nvPr/>
          </p:nvSpPr>
          <p:spPr>
            <a:xfrm>
              <a:off x="3895673" y="0"/>
              <a:ext cx="6750555" cy="733084"/>
            </a:xfrm>
            <a:prstGeom prst="roundRect">
              <a:avLst>
                <a:gd name="adj" fmla="val 10000"/>
              </a:avLst>
            </a:prstGeom>
            <a:solidFill>
              <a:srgbClr val="00446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50"/>
            <p:cNvSpPr txBox="1"/>
            <p:nvPr/>
          </p:nvSpPr>
          <p:spPr>
            <a:xfrm>
              <a:off x="3917144" y="21471"/>
              <a:ext cx="6707613" cy="690142"/>
            </a:xfrm>
            <a:prstGeom prst="rect">
              <a:avLst/>
            </a:prstGeom>
            <a:noFill/>
            <a:ln>
              <a:noFill/>
            </a:ln>
          </p:spPr>
          <p:txBody>
            <a:bodyPr spcFirstLastPara="1" wrap="square" lIns="57150" tIns="57150" rIns="57150" bIns="57150" anchor="ctr" anchorCtr="0">
              <a:noAutofit/>
            </a:bodyPr>
            <a:lstStyle/>
            <a:p>
              <a:pPr marL="0" marR="0" lvl="0" indent="0" algn="ctr" rtl="0">
                <a:lnSpc>
                  <a:spcPct val="90000"/>
                </a:lnSpc>
                <a:spcBef>
                  <a:spcPts val="0"/>
                </a:spcBef>
                <a:spcAft>
                  <a:spcPts val="0"/>
                </a:spcAft>
                <a:buClr>
                  <a:schemeClr val="lt1"/>
                </a:buClr>
                <a:buSzPts val="1500"/>
                <a:buFont typeface="Quattrocento Sans"/>
                <a:buNone/>
              </a:pPr>
              <a:r>
                <a:rPr lang="es-ES" sz="1500">
                  <a:solidFill>
                    <a:schemeClr val="lt1"/>
                  </a:solidFill>
                  <a:latin typeface="Quattrocento Sans"/>
                  <a:ea typeface="Quattrocento Sans"/>
                  <a:cs typeface="Quattrocento Sans"/>
                  <a:sym typeface="Quattrocento Sans"/>
                </a:rPr>
                <a:t>- Modificaciones MINSAL</a:t>
              </a:r>
              <a:endParaRPr/>
            </a:p>
            <a:p>
              <a:pPr marL="0" marR="0" lvl="0" indent="0" algn="ctr" rtl="0">
                <a:lnSpc>
                  <a:spcPct val="90000"/>
                </a:lnSpc>
                <a:spcBef>
                  <a:spcPts val="525"/>
                </a:spcBef>
                <a:spcAft>
                  <a:spcPts val="0"/>
                </a:spcAft>
                <a:buClr>
                  <a:schemeClr val="lt1"/>
                </a:buClr>
                <a:buSzPts val="1500"/>
                <a:buFont typeface="Quattrocento Sans"/>
                <a:buNone/>
              </a:pPr>
              <a:r>
                <a:rPr lang="es-ES" sz="1500">
                  <a:solidFill>
                    <a:schemeClr val="lt1"/>
                  </a:solidFill>
                  <a:latin typeface="Quattrocento Sans"/>
                  <a:ea typeface="Quattrocento Sans"/>
                  <a:cs typeface="Quattrocento Sans"/>
                  <a:sym typeface="Quattrocento Sans"/>
                </a:rPr>
                <a:t>-Ley Fármacos 2</a:t>
              </a:r>
              <a:endParaRPr sz="1500">
                <a:solidFill>
                  <a:schemeClr val="lt1"/>
                </a:solidFill>
                <a:latin typeface="Quattrocento Sans"/>
                <a:ea typeface="Quattrocento Sans"/>
                <a:cs typeface="Quattrocento Sans"/>
                <a:sym typeface="Quattrocento Sans"/>
              </a:endParaRPr>
            </a:p>
          </p:txBody>
        </p:sp>
      </p:grpSp>
      <p:grpSp>
        <p:nvGrpSpPr>
          <p:cNvPr id="705" name="Google Shape;705;p50"/>
          <p:cNvGrpSpPr/>
          <p:nvPr/>
        </p:nvGrpSpPr>
        <p:grpSpPr>
          <a:xfrm>
            <a:off x="457196" y="4263745"/>
            <a:ext cx="10646228" cy="733084"/>
            <a:chOff x="0" y="0"/>
            <a:chExt cx="10646228" cy="733084"/>
          </a:xfrm>
        </p:grpSpPr>
        <p:sp>
          <p:nvSpPr>
            <p:cNvPr id="706" name="Google Shape;706;p50"/>
            <p:cNvSpPr/>
            <p:nvPr/>
          </p:nvSpPr>
          <p:spPr>
            <a:xfrm>
              <a:off x="0" y="0"/>
              <a:ext cx="2781119" cy="733084"/>
            </a:xfrm>
            <a:prstGeom prst="roundRect">
              <a:avLst>
                <a:gd name="adj" fmla="val 10000"/>
              </a:avLst>
            </a:prstGeom>
            <a:solidFill>
              <a:schemeClr val="accent4"/>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50"/>
            <p:cNvSpPr txBox="1"/>
            <p:nvPr/>
          </p:nvSpPr>
          <p:spPr>
            <a:xfrm>
              <a:off x="21471" y="21471"/>
              <a:ext cx="2738177" cy="690142"/>
            </a:xfrm>
            <a:prstGeom prst="rect">
              <a:avLst/>
            </a:prstGeom>
            <a:noFill/>
            <a:ln>
              <a:noFill/>
            </a:ln>
          </p:spPr>
          <p:txBody>
            <a:bodyPr spcFirstLastPara="1" wrap="square" lIns="95250" tIns="95250" rIns="95250" bIns="95250" anchor="ctr" anchorCtr="0">
              <a:noAutofit/>
            </a:bodyPr>
            <a:lstStyle/>
            <a:p>
              <a:pPr marL="0" marR="0" lvl="0" indent="0" algn="ctr" rtl="0">
                <a:lnSpc>
                  <a:spcPct val="90000"/>
                </a:lnSpc>
                <a:spcBef>
                  <a:spcPts val="0"/>
                </a:spcBef>
                <a:spcAft>
                  <a:spcPts val="0"/>
                </a:spcAft>
                <a:buClr>
                  <a:schemeClr val="lt1"/>
                </a:buClr>
                <a:buSzPts val="2500"/>
                <a:buFont typeface="Quattrocento Sans"/>
                <a:buNone/>
              </a:pPr>
              <a:r>
                <a:rPr lang="es-ES" sz="2500">
                  <a:solidFill>
                    <a:schemeClr val="lt1"/>
                  </a:solidFill>
                  <a:latin typeface="Quattrocento Sans"/>
                  <a:ea typeface="Quattrocento Sans"/>
                  <a:cs typeface="Quattrocento Sans"/>
                  <a:sym typeface="Quattrocento Sans"/>
                </a:rPr>
                <a:t>Compras Públicas</a:t>
              </a:r>
              <a:endParaRPr sz="2500">
                <a:solidFill>
                  <a:schemeClr val="lt1"/>
                </a:solidFill>
                <a:latin typeface="Quattrocento Sans"/>
                <a:ea typeface="Quattrocento Sans"/>
                <a:cs typeface="Quattrocento Sans"/>
                <a:sym typeface="Quattrocento Sans"/>
              </a:endParaRPr>
            </a:p>
          </p:txBody>
        </p:sp>
        <p:sp>
          <p:nvSpPr>
            <p:cNvPr id="708" name="Google Shape;708;p50"/>
            <p:cNvSpPr/>
            <p:nvPr/>
          </p:nvSpPr>
          <p:spPr>
            <a:xfrm>
              <a:off x="3059757" y="21683"/>
              <a:ext cx="590713" cy="689717"/>
            </a:xfrm>
            <a:prstGeom prst="rightArrow">
              <a:avLst>
                <a:gd name="adj1" fmla="val 60000"/>
                <a:gd name="adj2"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50"/>
            <p:cNvSpPr txBox="1"/>
            <p:nvPr/>
          </p:nvSpPr>
          <p:spPr>
            <a:xfrm>
              <a:off x="3059757" y="159626"/>
              <a:ext cx="413499" cy="413831"/>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2000"/>
                <a:buFont typeface="Quattrocento Sans"/>
                <a:buNone/>
              </a:pPr>
              <a:endParaRPr sz="2000">
                <a:solidFill>
                  <a:schemeClr val="lt1"/>
                </a:solidFill>
                <a:latin typeface="Quattrocento Sans"/>
                <a:ea typeface="Quattrocento Sans"/>
                <a:cs typeface="Quattrocento Sans"/>
                <a:sym typeface="Quattrocento Sans"/>
              </a:endParaRPr>
            </a:p>
          </p:txBody>
        </p:sp>
        <p:sp>
          <p:nvSpPr>
            <p:cNvPr id="710" name="Google Shape;710;p50"/>
            <p:cNvSpPr/>
            <p:nvPr/>
          </p:nvSpPr>
          <p:spPr>
            <a:xfrm>
              <a:off x="3895673" y="0"/>
              <a:ext cx="6750555" cy="733084"/>
            </a:xfrm>
            <a:prstGeom prst="roundRect">
              <a:avLst>
                <a:gd name="adj" fmla="val 10000"/>
              </a:avLst>
            </a:prstGeom>
            <a:solidFill>
              <a:srgbClr val="00446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50"/>
            <p:cNvSpPr txBox="1"/>
            <p:nvPr/>
          </p:nvSpPr>
          <p:spPr>
            <a:xfrm>
              <a:off x="3917144" y="21471"/>
              <a:ext cx="6707613" cy="690142"/>
            </a:xfrm>
            <a:prstGeom prst="rect">
              <a:avLst/>
            </a:prstGeom>
            <a:noFill/>
            <a:ln>
              <a:noFill/>
            </a:ln>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Clr>
                  <a:schemeClr val="lt1"/>
                </a:buClr>
                <a:buSzPts val="1800"/>
                <a:buFont typeface="Quattrocento Sans"/>
                <a:buNone/>
              </a:pPr>
              <a:r>
                <a:rPr lang="es-ES" sz="1800">
                  <a:solidFill>
                    <a:schemeClr val="lt1"/>
                  </a:solidFill>
                  <a:latin typeface="Quattrocento Sans"/>
                  <a:ea typeface="Quattrocento Sans"/>
                  <a:cs typeface="Quattrocento Sans"/>
                  <a:sym typeface="Quattrocento Sans"/>
                </a:rPr>
                <a:t>- Proyecto de ley nueva ley compras públicas.</a:t>
              </a:r>
              <a:endParaRPr sz="1800">
                <a:solidFill>
                  <a:schemeClr val="lt1"/>
                </a:solidFill>
                <a:latin typeface="Quattrocento Sans"/>
                <a:ea typeface="Quattrocento Sans"/>
                <a:cs typeface="Quattrocento Sans"/>
                <a:sym typeface="Quattrocento Sans"/>
              </a:endParaRPr>
            </a:p>
          </p:txBody>
        </p:sp>
      </p:grpSp>
      <p:sp>
        <p:nvSpPr>
          <p:cNvPr id="712" name="Google Shape;712;p50"/>
          <p:cNvSpPr txBox="1"/>
          <p:nvPr/>
        </p:nvSpPr>
        <p:spPr>
          <a:xfrm>
            <a:off x="1329281" y="-45710"/>
            <a:ext cx="8991600"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3600" b="1" dirty="0">
                <a:solidFill>
                  <a:schemeClr val="dk2"/>
                </a:solidFill>
                <a:latin typeface="Quattrocento Sans"/>
                <a:ea typeface="Quattrocento Sans"/>
                <a:cs typeface="Quattrocento Sans"/>
                <a:sym typeface="Quattrocento Sans"/>
              </a:rPr>
              <a:t>Alta efectividad en políticas públicas</a:t>
            </a:r>
            <a:endParaRPr sz="3600" b="1" dirty="0">
              <a:solidFill>
                <a:schemeClr val="dk2"/>
              </a:solidFill>
              <a:latin typeface="Quattrocento Sans"/>
              <a:ea typeface="Quattrocento Sans"/>
              <a:cs typeface="Quattrocento Sans"/>
              <a:sym typeface="Quattrocento Sans"/>
            </a:endParaRPr>
          </a:p>
        </p:txBody>
      </p:sp>
      <p:grpSp>
        <p:nvGrpSpPr>
          <p:cNvPr id="713" name="Google Shape;713;p50"/>
          <p:cNvGrpSpPr/>
          <p:nvPr/>
        </p:nvGrpSpPr>
        <p:grpSpPr>
          <a:xfrm>
            <a:off x="457195" y="5175041"/>
            <a:ext cx="10646228" cy="733084"/>
            <a:chOff x="0" y="0"/>
            <a:chExt cx="10646228" cy="733084"/>
          </a:xfrm>
        </p:grpSpPr>
        <p:sp>
          <p:nvSpPr>
            <p:cNvPr id="714" name="Google Shape;714;p50"/>
            <p:cNvSpPr/>
            <p:nvPr/>
          </p:nvSpPr>
          <p:spPr>
            <a:xfrm>
              <a:off x="0" y="0"/>
              <a:ext cx="2781119" cy="733084"/>
            </a:xfrm>
            <a:prstGeom prst="roundRect">
              <a:avLst>
                <a:gd name="adj" fmla="val 10000"/>
              </a:avLst>
            </a:prstGeom>
            <a:solidFill>
              <a:schemeClr val="accent4"/>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50"/>
            <p:cNvSpPr txBox="1"/>
            <p:nvPr/>
          </p:nvSpPr>
          <p:spPr>
            <a:xfrm>
              <a:off x="21471" y="21471"/>
              <a:ext cx="2738177" cy="690142"/>
            </a:xfrm>
            <a:prstGeom prst="rect">
              <a:avLst/>
            </a:prstGeom>
            <a:noFill/>
            <a:ln>
              <a:noFill/>
            </a:ln>
          </p:spPr>
          <p:txBody>
            <a:bodyPr spcFirstLastPara="1" wrap="square" lIns="114300" tIns="114300" rIns="114300" bIns="114300" anchor="ctr" anchorCtr="0">
              <a:noAutofit/>
            </a:bodyPr>
            <a:lstStyle/>
            <a:p>
              <a:pPr marL="0" marR="0" lvl="0" indent="0" algn="ctr" rtl="0">
                <a:lnSpc>
                  <a:spcPct val="90000"/>
                </a:lnSpc>
                <a:spcBef>
                  <a:spcPts val="0"/>
                </a:spcBef>
                <a:spcAft>
                  <a:spcPts val="0"/>
                </a:spcAft>
                <a:buClr>
                  <a:schemeClr val="lt1"/>
                </a:buClr>
                <a:buSzPts val="3000"/>
                <a:buFont typeface="Quattrocento Sans"/>
                <a:buNone/>
              </a:pPr>
              <a:r>
                <a:rPr lang="es-ES" sz="3000" dirty="0">
                  <a:solidFill>
                    <a:schemeClr val="lt1"/>
                  </a:solidFill>
                  <a:latin typeface="Quattrocento Sans"/>
                  <a:ea typeface="Quattrocento Sans"/>
                  <a:cs typeface="Quattrocento Sans"/>
                  <a:sym typeface="Quattrocento Sans"/>
                </a:rPr>
                <a:t>Gas</a:t>
              </a:r>
              <a:endParaRPr sz="3000" dirty="0">
                <a:solidFill>
                  <a:schemeClr val="lt1"/>
                </a:solidFill>
                <a:latin typeface="Quattrocento Sans"/>
                <a:ea typeface="Quattrocento Sans"/>
                <a:cs typeface="Quattrocento Sans"/>
                <a:sym typeface="Quattrocento Sans"/>
              </a:endParaRPr>
            </a:p>
          </p:txBody>
        </p:sp>
        <p:sp>
          <p:nvSpPr>
            <p:cNvPr id="716" name="Google Shape;716;p50"/>
            <p:cNvSpPr/>
            <p:nvPr/>
          </p:nvSpPr>
          <p:spPr>
            <a:xfrm>
              <a:off x="3059757" y="21683"/>
              <a:ext cx="590713" cy="689717"/>
            </a:xfrm>
            <a:prstGeom prst="rightArrow">
              <a:avLst>
                <a:gd name="adj1" fmla="val 60000"/>
                <a:gd name="adj2"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50"/>
            <p:cNvSpPr txBox="1"/>
            <p:nvPr/>
          </p:nvSpPr>
          <p:spPr>
            <a:xfrm>
              <a:off x="3059757" y="159626"/>
              <a:ext cx="413499" cy="413831"/>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2400"/>
                <a:buFont typeface="Quattrocento Sans"/>
                <a:buNone/>
              </a:pPr>
              <a:endParaRPr sz="2400">
                <a:solidFill>
                  <a:schemeClr val="lt1"/>
                </a:solidFill>
                <a:latin typeface="Quattrocento Sans"/>
                <a:ea typeface="Quattrocento Sans"/>
                <a:cs typeface="Quattrocento Sans"/>
                <a:sym typeface="Quattrocento Sans"/>
              </a:endParaRPr>
            </a:p>
          </p:txBody>
        </p:sp>
        <p:sp>
          <p:nvSpPr>
            <p:cNvPr id="718" name="Google Shape;718;p50"/>
            <p:cNvSpPr/>
            <p:nvPr/>
          </p:nvSpPr>
          <p:spPr>
            <a:xfrm>
              <a:off x="3895673" y="0"/>
              <a:ext cx="6750555" cy="733084"/>
            </a:xfrm>
            <a:prstGeom prst="roundRect">
              <a:avLst>
                <a:gd name="adj" fmla="val 10000"/>
              </a:avLst>
            </a:prstGeom>
            <a:solidFill>
              <a:srgbClr val="00446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50"/>
            <p:cNvSpPr txBox="1"/>
            <p:nvPr/>
          </p:nvSpPr>
          <p:spPr>
            <a:xfrm>
              <a:off x="3917144" y="21471"/>
              <a:ext cx="6707613" cy="690142"/>
            </a:xfrm>
            <a:prstGeom prst="rect">
              <a:avLst/>
            </a:prstGeom>
            <a:noFill/>
            <a:ln>
              <a:noFill/>
            </a:ln>
          </p:spPr>
          <p:txBody>
            <a:bodyPr spcFirstLastPara="1" wrap="square" lIns="68575" tIns="68575" rIns="68575" bIns="68575" anchor="ctr" anchorCtr="0">
              <a:noAutofit/>
            </a:bodyPr>
            <a:lstStyle/>
            <a:p>
              <a:pPr marL="457200" marR="0" lvl="0" indent="-342900" algn="ctr" rtl="0">
                <a:lnSpc>
                  <a:spcPct val="90000"/>
                </a:lnSpc>
                <a:spcBef>
                  <a:spcPts val="0"/>
                </a:spcBef>
                <a:spcAft>
                  <a:spcPts val="0"/>
                </a:spcAft>
                <a:buClr>
                  <a:schemeClr val="lt1"/>
                </a:buClr>
                <a:buSzPts val="1800"/>
                <a:buFont typeface="Quattrocento Sans"/>
                <a:buChar char="-"/>
              </a:pPr>
              <a:r>
                <a:rPr lang="es-ES" sz="1800">
                  <a:solidFill>
                    <a:schemeClr val="lt1"/>
                  </a:solidFill>
                  <a:latin typeface="Quattrocento Sans"/>
                  <a:ea typeface="Quattrocento Sans"/>
                  <a:cs typeface="Quattrocento Sans"/>
                  <a:sym typeface="Quattrocento Sans"/>
                </a:rPr>
                <a:t>Proyecto de ley (retirado) y anuncio de uno nuevo.</a:t>
              </a:r>
              <a:endParaRPr sz="1800">
                <a:solidFill>
                  <a:schemeClr val="lt1"/>
                </a:solidFill>
                <a:latin typeface="Quattrocento Sans"/>
                <a:ea typeface="Quattrocento Sans"/>
                <a:cs typeface="Quattrocento Sans"/>
                <a:sym typeface="Quattrocento Sans"/>
              </a:endParaRPr>
            </a:p>
          </p:txBody>
        </p:sp>
      </p:grpSp>
      <p:grpSp>
        <p:nvGrpSpPr>
          <p:cNvPr id="46" name="Google Shape;713;p50">
            <a:extLst>
              <a:ext uri="{FF2B5EF4-FFF2-40B4-BE49-F238E27FC236}">
                <a16:creationId xmlns:a16="http://schemas.microsoft.com/office/drawing/2014/main" id="{E1DD482A-2BE0-BE43-B074-8A82A5FAF5CF}"/>
              </a:ext>
            </a:extLst>
          </p:cNvPr>
          <p:cNvGrpSpPr/>
          <p:nvPr/>
        </p:nvGrpSpPr>
        <p:grpSpPr>
          <a:xfrm>
            <a:off x="455485" y="5984985"/>
            <a:ext cx="10646228" cy="733084"/>
            <a:chOff x="0" y="0"/>
            <a:chExt cx="10646228" cy="733084"/>
          </a:xfrm>
        </p:grpSpPr>
        <p:sp>
          <p:nvSpPr>
            <p:cNvPr id="47" name="Google Shape;714;p50">
              <a:extLst>
                <a:ext uri="{FF2B5EF4-FFF2-40B4-BE49-F238E27FC236}">
                  <a16:creationId xmlns:a16="http://schemas.microsoft.com/office/drawing/2014/main" id="{A80C63FE-F310-914E-A209-ECC2EFD2D118}"/>
                </a:ext>
              </a:extLst>
            </p:cNvPr>
            <p:cNvSpPr/>
            <p:nvPr/>
          </p:nvSpPr>
          <p:spPr>
            <a:xfrm>
              <a:off x="0" y="0"/>
              <a:ext cx="2781119" cy="733084"/>
            </a:xfrm>
            <a:prstGeom prst="roundRect">
              <a:avLst>
                <a:gd name="adj" fmla="val 10000"/>
              </a:avLst>
            </a:prstGeom>
            <a:solidFill>
              <a:schemeClr val="accent4"/>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715;p50">
              <a:extLst>
                <a:ext uri="{FF2B5EF4-FFF2-40B4-BE49-F238E27FC236}">
                  <a16:creationId xmlns:a16="http://schemas.microsoft.com/office/drawing/2014/main" id="{54191B52-A7D2-6440-B4DD-EABF9CEBAB1E}"/>
                </a:ext>
              </a:extLst>
            </p:cNvPr>
            <p:cNvSpPr txBox="1"/>
            <p:nvPr/>
          </p:nvSpPr>
          <p:spPr>
            <a:xfrm>
              <a:off x="21471" y="21471"/>
              <a:ext cx="2738177" cy="690142"/>
            </a:xfrm>
            <a:prstGeom prst="rect">
              <a:avLst/>
            </a:prstGeom>
            <a:noFill/>
            <a:ln>
              <a:noFill/>
            </a:ln>
          </p:spPr>
          <p:txBody>
            <a:bodyPr spcFirstLastPara="1" wrap="square" lIns="114300" tIns="114300" rIns="114300" bIns="114300" anchor="ctr" anchorCtr="0">
              <a:noAutofit/>
            </a:bodyPr>
            <a:lstStyle/>
            <a:p>
              <a:pPr marL="0" marR="0" lvl="0" indent="0" algn="ctr" rtl="0">
                <a:lnSpc>
                  <a:spcPct val="90000"/>
                </a:lnSpc>
                <a:spcBef>
                  <a:spcPts val="0"/>
                </a:spcBef>
                <a:spcAft>
                  <a:spcPts val="0"/>
                </a:spcAft>
                <a:buClr>
                  <a:schemeClr val="lt1"/>
                </a:buClr>
                <a:buSzPts val="3000"/>
                <a:buFont typeface="Quattrocento Sans"/>
                <a:buNone/>
              </a:pPr>
              <a:r>
                <a:rPr lang="es-ES" sz="3000" dirty="0">
                  <a:solidFill>
                    <a:schemeClr val="lt1"/>
                  </a:solidFill>
                  <a:latin typeface="Quattrocento Sans"/>
                  <a:ea typeface="Quattrocento Sans"/>
                  <a:cs typeface="Quattrocento Sans"/>
                  <a:sym typeface="Quattrocento Sans"/>
                </a:rPr>
                <a:t>Funerarias</a:t>
              </a:r>
              <a:endParaRPr sz="3000" dirty="0">
                <a:solidFill>
                  <a:schemeClr val="lt1"/>
                </a:solidFill>
                <a:latin typeface="Quattrocento Sans"/>
                <a:ea typeface="Quattrocento Sans"/>
                <a:cs typeface="Quattrocento Sans"/>
                <a:sym typeface="Quattrocento Sans"/>
              </a:endParaRPr>
            </a:p>
          </p:txBody>
        </p:sp>
        <p:sp>
          <p:nvSpPr>
            <p:cNvPr id="49" name="Google Shape;716;p50">
              <a:extLst>
                <a:ext uri="{FF2B5EF4-FFF2-40B4-BE49-F238E27FC236}">
                  <a16:creationId xmlns:a16="http://schemas.microsoft.com/office/drawing/2014/main" id="{68B2C191-C32D-6A47-A326-727905D62AF2}"/>
                </a:ext>
              </a:extLst>
            </p:cNvPr>
            <p:cNvSpPr/>
            <p:nvPr/>
          </p:nvSpPr>
          <p:spPr>
            <a:xfrm>
              <a:off x="3059757" y="21683"/>
              <a:ext cx="590713" cy="689717"/>
            </a:xfrm>
            <a:prstGeom prst="rightArrow">
              <a:avLst>
                <a:gd name="adj1" fmla="val 60000"/>
                <a:gd name="adj2"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717;p50">
              <a:extLst>
                <a:ext uri="{FF2B5EF4-FFF2-40B4-BE49-F238E27FC236}">
                  <a16:creationId xmlns:a16="http://schemas.microsoft.com/office/drawing/2014/main" id="{54E47908-0263-654F-A73E-DFAF2AAAAE73}"/>
                </a:ext>
              </a:extLst>
            </p:cNvPr>
            <p:cNvSpPr txBox="1"/>
            <p:nvPr/>
          </p:nvSpPr>
          <p:spPr>
            <a:xfrm>
              <a:off x="3059757" y="159626"/>
              <a:ext cx="413499" cy="413831"/>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2400"/>
                <a:buFont typeface="Quattrocento Sans"/>
                <a:buNone/>
              </a:pPr>
              <a:endParaRPr sz="2400">
                <a:solidFill>
                  <a:schemeClr val="lt1"/>
                </a:solidFill>
                <a:latin typeface="Quattrocento Sans"/>
                <a:ea typeface="Quattrocento Sans"/>
                <a:cs typeface="Quattrocento Sans"/>
                <a:sym typeface="Quattrocento Sans"/>
              </a:endParaRPr>
            </a:p>
          </p:txBody>
        </p:sp>
        <p:sp>
          <p:nvSpPr>
            <p:cNvPr id="51" name="Google Shape;718;p50">
              <a:extLst>
                <a:ext uri="{FF2B5EF4-FFF2-40B4-BE49-F238E27FC236}">
                  <a16:creationId xmlns:a16="http://schemas.microsoft.com/office/drawing/2014/main" id="{0D56EC5A-3D5D-E84E-AA89-6ABCE9429C8C}"/>
                </a:ext>
              </a:extLst>
            </p:cNvPr>
            <p:cNvSpPr/>
            <p:nvPr/>
          </p:nvSpPr>
          <p:spPr>
            <a:xfrm>
              <a:off x="3895673" y="0"/>
              <a:ext cx="6750555" cy="733084"/>
            </a:xfrm>
            <a:prstGeom prst="roundRect">
              <a:avLst>
                <a:gd name="adj" fmla="val 10000"/>
              </a:avLst>
            </a:prstGeom>
            <a:solidFill>
              <a:srgbClr val="00446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719;p50">
              <a:extLst>
                <a:ext uri="{FF2B5EF4-FFF2-40B4-BE49-F238E27FC236}">
                  <a16:creationId xmlns:a16="http://schemas.microsoft.com/office/drawing/2014/main" id="{331584F1-CF32-A946-92F6-8CCE05004D63}"/>
                </a:ext>
              </a:extLst>
            </p:cNvPr>
            <p:cNvSpPr txBox="1"/>
            <p:nvPr/>
          </p:nvSpPr>
          <p:spPr>
            <a:xfrm>
              <a:off x="3917144" y="21471"/>
              <a:ext cx="6707613" cy="690142"/>
            </a:xfrm>
            <a:prstGeom prst="rect">
              <a:avLst/>
            </a:prstGeom>
            <a:noFill/>
            <a:ln>
              <a:noFill/>
            </a:ln>
          </p:spPr>
          <p:txBody>
            <a:bodyPr spcFirstLastPara="1" wrap="square" lIns="68575" tIns="68575" rIns="68575" bIns="68575" anchor="ctr" anchorCtr="0">
              <a:noAutofit/>
            </a:bodyPr>
            <a:lstStyle/>
            <a:p>
              <a:pPr marL="457200" marR="0" lvl="0" indent="-342900" algn="ctr" rtl="0">
                <a:lnSpc>
                  <a:spcPct val="90000"/>
                </a:lnSpc>
                <a:spcBef>
                  <a:spcPts val="0"/>
                </a:spcBef>
                <a:spcAft>
                  <a:spcPts val="0"/>
                </a:spcAft>
                <a:buClr>
                  <a:schemeClr val="lt1"/>
                </a:buClr>
                <a:buSzPts val="1800"/>
                <a:buFont typeface="Quattrocento Sans"/>
                <a:buChar char="-"/>
              </a:pPr>
              <a:r>
                <a:rPr lang="es-ES" sz="1800" dirty="0">
                  <a:solidFill>
                    <a:schemeClr val="lt1"/>
                  </a:solidFill>
                  <a:latin typeface="Quattrocento Sans"/>
                  <a:ea typeface="Quattrocento Sans"/>
                  <a:cs typeface="Quattrocento Sans"/>
                  <a:sym typeface="Quattrocento Sans"/>
                </a:rPr>
                <a:t>Proyecto de ley (en primer trámite)</a:t>
              </a:r>
              <a:endParaRPr sz="1800" dirty="0">
                <a:solidFill>
                  <a:schemeClr val="lt1"/>
                </a:solidFill>
                <a:latin typeface="Quattrocento Sans"/>
                <a:ea typeface="Quattrocento Sans"/>
                <a:cs typeface="Quattrocento Sans"/>
                <a:sym typeface="Quattrocento Sans"/>
              </a:endParaRPr>
            </a:p>
          </p:txBody>
        </p:sp>
      </p:grpSp>
    </p:spTree>
    <p:extLst>
      <p:ext uri="{BB962C8B-B14F-4D97-AF65-F5344CB8AC3E}">
        <p14:creationId xmlns:p14="http://schemas.microsoft.com/office/powerpoint/2010/main" val="295504238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63"/>
        <p:cNvGrpSpPr/>
        <p:nvPr/>
      </p:nvGrpSpPr>
      <p:grpSpPr>
        <a:xfrm>
          <a:off x="0" y="0"/>
          <a:ext cx="0" cy="0"/>
          <a:chOff x="0" y="0"/>
          <a:chExt cx="0" cy="0"/>
        </a:xfrm>
      </p:grpSpPr>
      <p:sp>
        <p:nvSpPr>
          <p:cNvPr id="664" name="Google Shape;664;p49"/>
          <p:cNvSpPr txBox="1">
            <a:spLocks noGrp="1"/>
          </p:cNvSpPr>
          <p:nvPr>
            <p:ph type="body" idx="1"/>
          </p:nvPr>
        </p:nvSpPr>
        <p:spPr>
          <a:xfrm>
            <a:off x="304800" y="2472751"/>
            <a:ext cx="4566001" cy="2031285"/>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chemeClr val="dk1"/>
              </a:buClr>
              <a:buSzPts val="2520"/>
              <a:buFont typeface="Noto Sans Symbols"/>
              <a:buNone/>
            </a:pPr>
            <a:r>
              <a:rPr lang="es-ES" dirty="0"/>
              <a:t>La FNE detectó, mediante una encuesta, el análisis de boletas requeridas a los notarios y de la regulación, numerosos problemas:</a:t>
            </a:r>
            <a:endParaRPr dirty="0"/>
          </a:p>
        </p:txBody>
      </p:sp>
      <p:sp>
        <p:nvSpPr>
          <p:cNvPr id="665" name="Google Shape;665;p49"/>
          <p:cNvSpPr txBox="1">
            <a:spLocks noGrp="1"/>
          </p:cNvSpPr>
          <p:nvPr>
            <p:ph type="body" idx="2"/>
          </p:nvPr>
        </p:nvSpPr>
        <p:spPr>
          <a:xfrm>
            <a:off x="6078836" y="298668"/>
            <a:ext cx="5671764" cy="6186269"/>
          </a:xfrm>
          <a:prstGeom prst="rect">
            <a:avLst/>
          </a:prstGeom>
          <a:noFill/>
          <a:ln>
            <a:noFill/>
          </a:ln>
        </p:spPr>
        <p:txBody>
          <a:bodyPr spcFirstLastPara="1" wrap="square" lIns="91425" tIns="45700" rIns="91425" bIns="45700" anchor="t" anchorCtr="0">
            <a:spAutoFit/>
          </a:bodyPr>
          <a:lstStyle/>
          <a:p>
            <a:pPr marL="342900" lvl="0" indent="-342900" algn="just" rtl="0">
              <a:lnSpc>
                <a:spcPct val="90000"/>
              </a:lnSpc>
              <a:spcBef>
                <a:spcPts val="0"/>
              </a:spcBef>
              <a:spcAft>
                <a:spcPts val="0"/>
              </a:spcAft>
              <a:buClr>
                <a:schemeClr val="dk1"/>
              </a:buClr>
              <a:buSzPts val="2200"/>
              <a:buFont typeface="Arial" panose="020B0604020202020204" pitchFamily="34" charset="0"/>
              <a:buChar char="•"/>
            </a:pPr>
            <a:r>
              <a:rPr lang="es-ES" b="0" dirty="0"/>
              <a:t>El 89% de los clientes no vio en ningún momento al notario.</a:t>
            </a:r>
          </a:p>
          <a:p>
            <a:pPr marL="342900" lvl="0" indent="-342900" algn="l" rtl="0">
              <a:lnSpc>
                <a:spcPct val="90000"/>
              </a:lnSpc>
              <a:spcBef>
                <a:spcPts val="0"/>
              </a:spcBef>
              <a:spcAft>
                <a:spcPts val="0"/>
              </a:spcAft>
              <a:buClr>
                <a:schemeClr val="dk1"/>
              </a:buClr>
              <a:buSzPts val="2200"/>
              <a:buFont typeface="Arial" panose="020B0604020202020204" pitchFamily="34" charset="0"/>
              <a:buChar char="•"/>
            </a:pPr>
            <a:endParaRPr lang="es-ES" dirty="0"/>
          </a:p>
          <a:p>
            <a:pPr marL="342900" lvl="0" indent="-342900" algn="just" rtl="0">
              <a:lnSpc>
                <a:spcPct val="90000"/>
              </a:lnSpc>
              <a:spcBef>
                <a:spcPts val="0"/>
              </a:spcBef>
              <a:spcAft>
                <a:spcPts val="0"/>
              </a:spcAft>
              <a:buClr>
                <a:schemeClr val="dk1"/>
              </a:buClr>
              <a:buSzPts val="2200"/>
              <a:buFont typeface="Arial" panose="020B0604020202020204" pitchFamily="34" charset="0"/>
              <a:buChar char="•"/>
            </a:pPr>
            <a:r>
              <a:rPr lang="es-ES" b="0" dirty="0"/>
              <a:t> Variaciones de precio inexplicables: A una persona se le cobró $ 500 por una autorización y a otra persona, en la misma notaría, $ 3.000 por el mismo trámite.</a:t>
            </a:r>
          </a:p>
          <a:p>
            <a:pPr marL="342900" lvl="0" indent="-342900" algn="l" rtl="0">
              <a:lnSpc>
                <a:spcPct val="90000"/>
              </a:lnSpc>
              <a:spcBef>
                <a:spcPts val="0"/>
              </a:spcBef>
              <a:spcAft>
                <a:spcPts val="0"/>
              </a:spcAft>
              <a:buClr>
                <a:schemeClr val="dk1"/>
              </a:buClr>
              <a:buSzPts val="2200"/>
              <a:buFont typeface="Arial" panose="020B0604020202020204" pitchFamily="34" charset="0"/>
              <a:buChar char="•"/>
            </a:pPr>
            <a:endParaRPr lang="es-ES" dirty="0"/>
          </a:p>
          <a:p>
            <a:pPr marL="342900" lvl="0" indent="-342900" algn="just" rtl="0">
              <a:lnSpc>
                <a:spcPct val="90000"/>
              </a:lnSpc>
              <a:spcBef>
                <a:spcPts val="0"/>
              </a:spcBef>
              <a:spcAft>
                <a:spcPts val="0"/>
              </a:spcAft>
              <a:buClr>
                <a:schemeClr val="dk1"/>
              </a:buClr>
              <a:buSzPts val="2200"/>
              <a:buFont typeface="Arial" panose="020B0604020202020204" pitchFamily="34" charset="0"/>
              <a:buChar char="•"/>
            </a:pPr>
            <a:r>
              <a:rPr lang="es-ES" b="0" dirty="0"/>
              <a:t>En teoría, los notarios tienen un precio máximo, sin embargo, el precio promedio puede llegar a ser 15 veces mayor al máximo legal.</a:t>
            </a:r>
          </a:p>
          <a:p>
            <a:pPr marL="342900" lvl="0" indent="-342900" algn="just" rtl="0">
              <a:lnSpc>
                <a:spcPct val="90000"/>
              </a:lnSpc>
              <a:spcBef>
                <a:spcPts val="0"/>
              </a:spcBef>
              <a:spcAft>
                <a:spcPts val="0"/>
              </a:spcAft>
              <a:buClr>
                <a:schemeClr val="dk1"/>
              </a:buClr>
              <a:buSzPts val="2200"/>
              <a:buFont typeface="Arial" panose="020B0604020202020204" pitchFamily="34" charset="0"/>
              <a:buChar char="•"/>
            </a:pPr>
            <a:endParaRPr lang="es-ES" dirty="0"/>
          </a:p>
          <a:p>
            <a:pPr marL="342900" lvl="0" indent="-342900" algn="just" rtl="0">
              <a:lnSpc>
                <a:spcPct val="90000"/>
              </a:lnSpc>
              <a:spcBef>
                <a:spcPts val="0"/>
              </a:spcBef>
              <a:spcAft>
                <a:spcPts val="0"/>
              </a:spcAft>
              <a:buClr>
                <a:schemeClr val="dk1"/>
              </a:buClr>
              <a:buSzPts val="2200"/>
              <a:buFont typeface="Arial" panose="020B0604020202020204" pitchFamily="34" charset="0"/>
              <a:buChar char="•"/>
            </a:pPr>
            <a:r>
              <a:rPr lang="es-ES" dirty="0"/>
              <a:t>Por otra parte, las Notarías tienen garantizado el número de competidores, ya que la ley lo fija.</a:t>
            </a:r>
          </a:p>
          <a:p>
            <a:pPr marL="342900" lvl="0" indent="-342900" algn="just" rtl="0">
              <a:lnSpc>
                <a:spcPct val="90000"/>
              </a:lnSpc>
              <a:spcBef>
                <a:spcPts val="0"/>
              </a:spcBef>
              <a:spcAft>
                <a:spcPts val="0"/>
              </a:spcAft>
              <a:buClr>
                <a:schemeClr val="dk1"/>
              </a:buClr>
              <a:buSzPts val="2200"/>
              <a:buFont typeface="Arial" panose="020B0604020202020204" pitchFamily="34" charset="0"/>
              <a:buChar char="•"/>
            </a:pPr>
            <a:endParaRPr lang="es-ES" b="0" dirty="0"/>
          </a:p>
          <a:p>
            <a:pPr marL="342900" lvl="0" indent="-342900" algn="just" rtl="0">
              <a:lnSpc>
                <a:spcPct val="90000"/>
              </a:lnSpc>
              <a:spcBef>
                <a:spcPts val="0"/>
              </a:spcBef>
              <a:spcAft>
                <a:spcPts val="0"/>
              </a:spcAft>
              <a:buClr>
                <a:schemeClr val="dk1"/>
              </a:buClr>
              <a:buSzPts val="2200"/>
              <a:buFont typeface="Arial" panose="020B0604020202020204" pitchFamily="34" charset="0"/>
              <a:buChar char="•"/>
            </a:pPr>
            <a:r>
              <a:rPr lang="es-ES" dirty="0"/>
              <a:t>En síntesis, la FNE estimó en casi 40 millones de dólares el monto de las rentas </a:t>
            </a:r>
            <a:r>
              <a:rPr lang="es-ES" dirty="0" err="1"/>
              <a:t>supranormales</a:t>
            </a:r>
            <a:r>
              <a:rPr lang="es-ES" dirty="0"/>
              <a:t>.</a:t>
            </a:r>
            <a:endParaRPr b="0" dirty="0"/>
          </a:p>
        </p:txBody>
      </p:sp>
      <p:sp>
        <p:nvSpPr>
          <p:cNvPr id="666" name="Google Shape;666;p49"/>
          <p:cNvSpPr txBox="1">
            <a:spLocks noGrp="1"/>
          </p:cNvSpPr>
          <p:nvPr>
            <p:ph type="sldNum" idx="12"/>
          </p:nvPr>
        </p:nvSpPr>
        <p:spPr>
          <a:xfrm>
            <a:off x="11750600" y="6484937"/>
            <a:ext cx="425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s-ES"/>
              <a:t>51</a:t>
            </a:fld>
            <a:endParaRPr/>
          </a:p>
        </p:txBody>
      </p:sp>
      <p:sp>
        <p:nvSpPr>
          <p:cNvPr id="667" name="Google Shape;667;p49"/>
          <p:cNvSpPr txBox="1">
            <a:spLocks noGrp="1"/>
          </p:cNvSpPr>
          <p:nvPr>
            <p:ph type="title"/>
          </p:nvPr>
        </p:nvSpPr>
        <p:spPr>
          <a:xfrm>
            <a:off x="555244" y="0"/>
            <a:ext cx="4083304" cy="914052"/>
          </a:xfrm>
          <a:prstGeom prst="rect">
            <a:avLst/>
          </a:prstGeom>
          <a:noFill/>
          <a:ln>
            <a:noFill/>
          </a:ln>
        </p:spPr>
        <p:txBody>
          <a:bodyPr spcFirstLastPara="1" wrap="square" lIns="146300" tIns="420600" rIns="146300" bIns="45700" anchor="t" anchorCtr="0">
            <a:spAutoFit/>
          </a:bodyPr>
          <a:lstStyle/>
          <a:p>
            <a:pPr marL="0" lvl="0" indent="0" algn="ctr" rtl="0">
              <a:lnSpc>
                <a:spcPct val="90000"/>
              </a:lnSpc>
              <a:spcBef>
                <a:spcPts val="0"/>
              </a:spcBef>
              <a:spcAft>
                <a:spcPts val="0"/>
              </a:spcAft>
              <a:buClr>
                <a:schemeClr val="lt1"/>
              </a:buClr>
              <a:buSzPts val="3200"/>
              <a:buFont typeface="Quattrocento Sans"/>
              <a:buNone/>
            </a:pPr>
            <a:r>
              <a:rPr lang="es-ES" dirty="0"/>
              <a:t>Notarías</a:t>
            </a:r>
            <a:endParaRPr dirty="0"/>
          </a:p>
        </p:txBody>
      </p:sp>
    </p:spTree>
    <p:extLst>
      <p:ext uri="{BB962C8B-B14F-4D97-AF65-F5344CB8AC3E}">
        <p14:creationId xmlns:p14="http://schemas.microsoft.com/office/powerpoint/2010/main" val="1315660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6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6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6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65">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6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63"/>
        <p:cNvGrpSpPr/>
        <p:nvPr/>
      </p:nvGrpSpPr>
      <p:grpSpPr>
        <a:xfrm>
          <a:off x="0" y="0"/>
          <a:ext cx="0" cy="0"/>
          <a:chOff x="0" y="0"/>
          <a:chExt cx="0" cy="0"/>
        </a:xfrm>
      </p:grpSpPr>
      <p:sp>
        <p:nvSpPr>
          <p:cNvPr id="664" name="Google Shape;664;p49"/>
          <p:cNvSpPr txBox="1">
            <a:spLocks noGrp="1"/>
          </p:cNvSpPr>
          <p:nvPr>
            <p:ph type="body" idx="1"/>
          </p:nvPr>
        </p:nvSpPr>
        <p:spPr>
          <a:xfrm>
            <a:off x="304800" y="2472751"/>
            <a:ext cx="4842553" cy="3970277"/>
          </a:xfrm>
          <a:prstGeom prst="rect">
            <a:avLst/>
          </a:prstGeom>
          <a:noFill/>
          <a:ln>
            <a:noFill/>
          </a:ln>
        </p:spPr>
        <p:txBody>
          <a:bodyPr spcFirstLastPara="1" wrap="square" lIns="91425" tIns="45700" rIns="91425" bIns="45700" anchor="t" anchorCtr="0">
            <a:spAutoFit/>
          </a:bodyPr>
          <a:lstStyle/>
          <a:p>
            <a:pPr marL="0" marR="0" lvl="0" indent="0" algn="just" rtl="0">
              <a:lnSpc>
                <a:spcPct val="90000"/>
              </a:lnSpc>
              <a:spcBef>
                <a:spcPts val="0"/>
              </a:spcBef>
              <a:spcAft>
                <a:spcPts val="0"/>
              </a:spcAft>
              <a:buClr>
                <a:schemeClr val="dk1"/>
              </a:buClr>
              <a:buSzPts val="2520"/>
              <a:buFont typeface="Noto Sans Symbols"/>
              <a:buNone/>
            </a:pPr>
            <a:r>
              <a:rPr lang="es-ES" dirty="0"/>
              <a:t>A diferencia del mercado de los notarios, en las RR. VV. el problema viene del lado de la demanda.</a:t>
            </a:r>
          </a:p>
          <a:p>
            <a:pPr marL="0" marR="0" lvl="0" indent="0" algn="l" rtl="0">
              <a:lnSpc>
                <a:spcPct val="90000"/>
              </a:lnSpc>
              <a:spcBef>
                <a:spcPts val="0"/>
              </a:spcBef>
              <a:spcAft>
                <a:spcPts val="0"/>
              </a:spcAft>
              <a:buClr>
                <a:schemeClr val="dk1"/>
              </a:buClr>
              <a:buSzPts val="2520"/>
              <a:buFont typeface="Noto Sans Symbols"/>
              <a:buNone/>
            </a:pPr>
            <a:endParaRPr lang="es-ES" dirty="0"/>
          </a:p>
          <a:p>
            <a:pPr marL="0" marR="0" lvl="0" indent="0" algn="just" rtl="0">
              <a:lnSpc>
                <a:spcPct val="90000"/>
              </a:lnSpc>
              <a:spcBef>
                <a:spcPts val="0"/>
              </a:spcBef>
              <a:spcAft>
                <a:spcPts val="0"/>
              </a:spcAft>
              <a:buClr>
                <a:schemeClr val="dk1"/>
              </a:buClr>
              <a:buSzPts val="2520"/>
              <a:buFont typeface="Noto Sans Symbols"/>
              <a:buNone/>
            </a:pPr>
            <a:r>
              <a:rPr lang="es-ES" dirty="0"/>
              <a:t>La información presentada confundía a los pensionados, llevándoles a tomar malas decisiones y a hacer menos competitivo el mercado.</a:t>
            </a:r>
            <a:endParaRPr dirty="0"/>
          </a:p>
        </p:txBody>
      </p:sp>
      <p:sp>
        <p:nvSpPr>
          <p:cNvPr id="665" name="Google Shape;665;p49"/>
          <p:cNvSpPr txBox="1">
            <a:spLocks noGrp="1"/>
          </p:cNvSpPr>
          <p:nvPr>
            <p:ph type="body" idx="2"/>
          </p:nvPr>
        </p:nvSpPr>
        <p:spPr>
          <a:xfrm>
            <a:off x="6096000" y="419100"/>
            <a:ext cx="5671764" cy="701690"/>
          </a:xfrm>
          <a:prstGeom prst="rect">
            <a:avLst/>
          </a:prstGeom>
          <a:noFill/>
          <a:ln>
            <a:noFill/>
          </a:ln>
        </p:spPr>
        <p:txBody>
          <a:bodyPr spcFirstLastPara="1" wrap="square" lIns="91425" tIns="45700" rIns="91425" bIns="45700" anchor="t" anchorCtr="0">
            <a:spAutoFit/>
          </a:bodyPr>
          <a:lstStyle/>
          <a:p>
            <a:pPr marL="342900" lvl="0" indent="-342900" algn="l" rtl="0">
              <a:lnSpc>
                <a:spcPct val="90000"/>
              </a:lnSpc>
              <a:spcBef>
                <a:spcPts val="0"/>
              </a:spcBef>
              <a:spcAft>
                <a:spcPts val="0"/>
              </a:spcAft>
              <a:buClr>
                <a:schemeClr val="dk1"/>
              </a:buClr>
              <a:buSzPts val="2200"/>
              <a:buFont typeface="Arial" panose="020B0604020202020204" pitchFamily="34" charset="0"/>
              <a:buChar char="•"/>
            </a:pPr>
            <a:r>
              <a:rPr lang="es-ES" b="0" dirty="0"/>
              <a:t>El certificado de oferta recibido por los pensionados es similar a este:</a:t>
            </a:r>
            <a:endParaRPr b="0" dirty="0"/>
          </a:p>
        </p:txBody>
      </p:sp>
      <p:sp>
        <p:nvSpPr>
          <p:cNvPr id="666" name="Google Shape;666;p49"/>
          <p:cNvSpPr txBox="1">
            <a:spLocks noGrp="1"/>
          </p:cNvSpPr>
          <p:nvPr>
            <p:ph type="sldNum" idx="12"/>
          </p:nvPr>
        </p:nvSpPr>
        <p:spPr>
          <a:xfrm>
            <a:off x="11750600" y="6484937"/>
            <a:ext cx="425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s-ES"/>
              <a:t>52</a:t>
            </a:fld>
            <a:endParaRPr/>
          </a:p>
        </p:txBody>
      </p:sp>
      <p:sp>
        <p:nvSpPr>
          <p:cNvPr id="667" name="Google Shape;667;p49"/>
          <p:cNvSpPr txBox="1">
            <a:spLocks noGrp="1"/>
          </p:cNvSpPr>
          <p:nvPr>
            <p:ph type="title"/>
          </p:nvPr>
        </p:nvSpPr>
        <p:spPr>
          <a:xfrm>
            <a:off x="555244" y="0"/>
            <a:ext cx="4083304" cy="914052"/>
          </a:xfrm>
          <a:prstGeom prst="rect">
            <a:avLst/>
          </a:prstGeom>
          <a:noFill/>
          <a:ln>
            <a:noFill/>
          </a:ln>
        </p:spPr>
        <p:txBody>
          <a:bodyPr spcFirstLastPara="1" wrap="square" lIns="146300" tIns="420600" rIns="146300" bIns="45700" anchor="t" anchorCtr="0">
            <a:spAutoFit/>
          </a:bodyPr>
          <a:lstStyle/>
          <a:p>
            <a:pPr marL="0" lvl="0" indent="0" algn="ctr" rtl="0">
              <a:lnSpc>
                <a:spcPct val="90000"/>
              </a:lnSpc>
              <a:spcBef>
                <a:spcPts val="0"/>
              </a:spcBef>
              <a:spcAft>
                <a:spcPts val="0"/>
              </a:spcAft>
              <a:buClr>
                <a:schemeClr val="lt1"/>
              </a:buClr>
              <a:buSzPts val="3200"/>
              <a:buFont typeface="Quattrocento Sans"/>
              <a:buNone/>
            </a:pPr>
            <a:r>
              <a:rPr lang="es-ES" dirty="0"/>
              <a:t>Rentas Vitalicias</a:t>
            </a:r>
            <a:endParaRPr dirty="0"/>
          </a:p>
        </p:txBody>
      </p:sp>
      <p:pic>
        <p:nvPicPr>
          <p:cNvPr id="3" name="Imagen 2">
            <a:extLst>
              <a:ext uri="{FF2B5EF4-FFF2-40B4-BE49-F238E27FC236}">
                <a16:creationId xmlns:a16="http://schemas.microsoft.com/office/drawing/2014/main" id="{E15F22D5-2D5D-F34B-92A0-2B0E98B498C9}"/>
              </a:ext>
            </a:extLst>
          </p:cNvPr>
          <p:cNvPicPr>
            <a:picLocks noChangeAspect="1"/>
          </p:cNvPicPr>
          <p:nvPr/>
        </p:nvPicPr>
        <p:blipFill>
          <a:blip r:embed="rId3"/>
          <a:stretch>
            <a:fillRect/>
          </a:stretch>
        </p:blipFill>
        <p:spPr>
          <a:xfrm>
            <a:off x="5736478" y="1485254"/>
            <a:ext cx="6184900" cy="4914900"/>
          </a:xfrm>
          <a:prstGeom prst="rect">
            <a:avLst/>
          </a:prstGeom>
        </p:spPr>
      </p:pic>
    </p:spTree>
    <p:extLst>
      <p:ext uri="{BB962C8B-B14F-4D97-AF65-F5344CB8AC3E}">
        <p14:creationId xmlns:p14="http://schemas.microsoft.com/office/powerpoint/2010/main" val="2721256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6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63"/>
        <p:cNvGrpSpPr/>
        <p:nvPr/>
      </p:nvGrpSpPr>
      <p:grpSpPr>
        <a:xfrm>
          <a:off x="0" y="0"/>
          <a:ext cx="0" cy="0"/>
          <a:chOff x="0" y="0"/>
          <a:chExt cx="0" cy="0"/>
        </a:xfrm>
      </p:grpSpPr>
      <p:sp>
        <p:nvSpPr>
          <p:cNvPr id="665" name="Google Shape;665;p49"/>
          <p:cNvSpPr txBox="1">
            <a:spLocks noGrp="1"/>
          </p:cNvSpPr>
          <p:nvPr>
            <p:ph type="body" idx="2"/>
          </p:nvPr>
        </p:nvSpPr>
        <p:spPr>
          <a:xfrm>
            <a:off x="5911065" y="219713"/>
            <a:ext cx="5671764" cy="7405064"/>
          </a:xfrm>
          <a:prstGeom prst="rect">
            <a:avLst/>
          </a:prstGeom>
          <a:noFill/>
          <a:ln>
            <a:noFill/>
          </a:ln>
        </p:spPr>
        <p:txBody>
          <a:bodyPr spcFirstLastPara="1" wrap="square" lIns="91425" tIns="45700" rIns="91425" bIns="45700" anchor="t" anchorCtr="0">
            <a:spAutoFit/>
          </a:bodyPr>
          <a:lstStyle/>
          <a:p>
            <a:pPr marL="342900" lvl="0" indent="-342900" algn="l" rtl="0">
              <a:lnSpc>
                <a:spcPct val="90000"/>
              </a:lnSpc>
              <a:spcBef>
                <a:spcPts val="0"/>
              </a:spcBef>
              <a:spcAft>
                <a:spcPts val="0"/>
              </a:spcAft>
              <a:buClr>
                <a:schemeClr val="dk1"/>
              </a:buClr>
              <a:buSzPts val="2200"/>
              <a:buFont typeface="Arial" panose="020B0604020202020204" pitchFamily="34" charset="0"/>
              <a:buChar char="•"/>
            </a:pPr>
            <a:r>
              <a:rPr lang="es-ES" b="0" dirty="0"/>
              <a:t>La información es compleja de interpretar y excesiva.</a:t>
            </a:r>
          </a:p>
          <a:p>
            <a:pPr marL="342900" lvl="0" indent="-342900" algn="l" rtl="0">
              <a:lnSpc>
                <a:spcPct val="90000"/>
              </a:lnSpc>
              <a:spcBef>
                <a:spcPts val="0"/>
              </a:spcBef>
              <a:spcAft>
                <a:spcPts val="0"/>
              </a:spcAft>
              <a:buClr>
                <a:schemeClr val="dk1"/>
              </a:buClr>
              <a:buSzPts val="2200"/>
              <a:buFont typeface="Arial" panose="020B0604020202020204" pitchFamily="34" charset="0"/>
              <a:buChar char="•"/>
            </a:pPr>
            <a:endParaRPr lang="es-ES" b="0" dirty="0"/>
          </a:p>
          <a:p>
            <a:pPr marL="342900" lvl="0" indent="-342900" algn="l" rtl="0">
              <a:lnSpc>
                <a:spcPct val="90000"/>
              </a:lnSpc>
              <a:spcBef>
                <a:spcPts val="0"/>
              </a:spcBef>
              <a:spcAft>
                <a:spcPts val="0"/>
              </a:spcAft>
              <a:buClr>
                <a:schemeClr val="dk1"/>
              </a:buClr>
              <a:buSzPts val="2200"/>
              <a:buFont typeface="Arial" panose="020B0604020202020204" pitchFamily="34" charset="0"/>
              <a:buChar char="•"/>
            </a:pPr>
            <a:r>
              <a:rPr lang="es-ES" dirty="0"/>
              <a:t>Los individuos pueden solicitar hasta 46 tipos de productos distintos, pudiendo recibir hasta 680 ofertas.</a:t>
            </a:r>
          </a:p>
          <a:p>
            <a:pPr marL="342900" lvl="0" indent="-342900" algn="l" rtl="0">
              <a:lnSpc>
                <a:spcPct val="90000"/>
              </a:lnSpc>
              <a:spcBef>
                <a:spcPts val="0"/>
              </a:spcBef>
              <a:spcAft>
                <a:spcPts val="0"/>
              </a:spcAft>
              <a:buClr>
                <a:schemeClr val="dk1"/>
              </a:buClr>
              <a:buSzPts val="2200"/>
              <a:buFont typeface="Arial" panose="020B0604020202020204" pitchFamily="34" charset="0"/>
              <a:buChar char="•"/>
            </a:pPr>
            <a:endParaRPr lang="es-ES" dirty="0"/>
          </a:p>
          <a:p>
            <a:pPr marL="342900" lvl="0" indent="-342900" algn="l" rtl="0">
              <a:lnSpc>
                <a:spcPct val="90000"/>
              </a:lnSpc>
              <a:spcBef>
                <a:spcPts val="0"/>
              </a:spcBef>
              <a:spcAft>
                <a:spcPts val="0"/>
              </a:spcAft>
              <a:buClr>
                <a:schemeClr val="dk1"/>
              </a:buClr>
              <a:buSzPts val="2200"/>
              <a:buFont typeface="Arial" panose="020B0604020202020204" pitchFamily="34" charset="0"/>
              <a:buChar char="•"/>
            </a:pPr>
            <a:r>
              <a:rPr lang="es-ES" b="0" dirty="0"/>
              <a:t>Cada oferta presenta atributos difíciles de ponderar e interpretar (como la clasificación de riesgo y la tasa de período garantizado).</a:t>
            </a:r>
          </a:p>
          <a:p>
            <a:pPr marL="342900" lvl="0" indent="-342900" algn="l" rtl="0">
              <a:lnSpc>
                <a:spcPct val="90000"/>
              </a:lnSpc>
              <a:spcBef>
                <a:spcPts val="0"/>
              </a:spcBef>
              <a:spcAft>
                <a:spcPts val="0"/>
              </a:spcAft>
              <a:buClr>
                <a:schemeClr val="dk1"/>
              </a:buClr>
              <a:buSzPts val="2200"/>
              <a:buFont typeface="Arial" panose="020B0604020202020204" pitchFamily="34" charset="0"/>
              <a:buChar char="•"/>
            </a:pPr>
            <a:endParaRPr lang="es-ES" b="0" dirty="0"/>
          </a:p>
          <a:p>
            <a:pPr marL="342900" lvl="0" indent="-342900" algn="l" rtl="0">
              <a:lnSpc>
                <a:spcPct val="90000"/>
              </a:lnSpc>
              <a:spcBef>
                <a:spcPts val="0"/>
              </a:spcBef>
              <a:spcAft>
                <a:spcPts val="0"/>
              </a:spcAft>
              <a:buClr>
                <a:schemeClr val="dk1"/>
              </a:buClr>
              <a:buSzPts val="2200"/>
              <a:buFont typeface="Arial" panose="020B0604020202020204" pitchFamily="34" charset="0"/>
              <a:buChar char="•"/>
            </a:pPr>
            <a:r>
              <a:rPr lang="es-ES" dirty="0"/>
              <a:t>Los montos de pensión son presentados de forma poco transparente.</a:t>
            </a:r>
          </a:p>
          <a:p>
            <a:pPr marL="342900" lvl="0" indent="-342900" algn="l" rtl="0">
              <a:lnSpc>
                <a:spcPct val="90000"/>
              </a:lnSpc>
              <a:spcBef>
                <a:spcPts val="0"/>
              </a:spcBef>
              <a:spcAft>
                <a:spcPts val="0"/>
              </a:spcAft>
              <a:buClr>
                <a:schemeClr val="dk1"/>
              </a:buClr>
              <a:buSzPts val="2200"/>
              <a:buFont typeface="Arial" panose="020B0604020202020204" pitchFamily="34" charset="0"/>
              <a:buChar char="•"/>
            </a:pPr>
            <a:endParaRPr lang="es-ES" b="0" dirty="0"/>
          </a:p>
          <a:p>
            <a:pPr marL="342900" lvl="0" indent="-342900" algn="l" rtl="0">
              <a:lnSpc>
                <a:spcPct val="90000"/>
              </a:lnSpc>
              <a:spcBef>
                <a:spcPts val="0"/>
              </a:spcBef>
              <a:spcAft>
                <a:spcPts val="0"/>
              </a:spcAft>
              <a:buClr>
                <a:schemeClr val="dk1"/>
              </a:buClr>
              <a:buSzPts val="2200"/>
              <a:buFont typeface="Arial" panose="020B0604020202020204" pitchFamily="34" charset="0"/>
              <a:buChar char="•"/>
            </a:pPr>
            <a:r>
              <a:rPr lang="es-ES" dirty="0"/>
              <a:t>Una variación en apariencia pequeña en el monto de pensión, puede ser significativa.</a:t>
            </a:r>
          </a:p>
          <a:p>
            <a:pPr marL="342900" lvl="0" indent="-342900" algn="l" rtl="0">
              <a:lnSpc>
                <a:spcPct val="90000"/>
              </a:lnSpc>
              <a:spcBef>
                <a:spcPts val="0"/>
              </a:spcBef>
              <a:spcAft>
                <a:spcPts val="0"/>
              </a:spcAft>
              <a:buClr>
                <a:schemeClr val="dk1"/>
              </a:buClr>
              <a:buSzPts val="2200"/>
              <a:buFont typeface="Arial" panose="020B0604020202020204" pitchFamily="34" charset="0"/>
              <a:buChar char="•"/>
            </a:pPr>
            <a:endParaRPr lang="es-ES" dirty="0"/>
          </a:p>
          <a:p>
            <a:pPr marL="342900" lvl="0" indent="-342900" algn="l" rtl="0">
              <a:lnSpc>
                <a:spcPct val="90000"/>
              </a:lnSpc>
              <a:spcBef>
                <a:spcPts val="0"/>
              </a:spcBef>
              <a:spcAft>
                <a:spcPts val="0"/>
              </a:spcAft>
              <a:buClr>
                <a:schemeClr val="dk1"/>
              </a:buClr>
              <a:buSzPts val="2200"/>
              <a:buFont typeface="Arial" panose="020B0604020202020204" pitchFamily="34" charset="0"/>
              <a:buChar char="•"/>
            </a:pPr>
            <a:r>
              <a:rPr lang="es-ES" dirty="0"/>
              <a:t>Se terminaba pagando un monto significativo a los asesores previsionales.</a:t>
            </a:r>
          </a:p>
          <a:p>
            <a:pPr marL="342900" lvl="0" indent="-342900" algn="l" rtl="0">
              <a:lnSpc>
                <a:spcPct val="90000"/>
              </a:lnSpc>
              <a:spcBef>
                <a:spcPts val="0"/>
              </a:spcBef>
              <a:spcAft>
                <a:spcPts val="0"/>
              </a:spcAft>
              <a:buClr>
                <a:schemeClr val="dk1"/>
              </a:buClr>
              <a:buSzPts val="2200"/>
              <a:buFont typeface="Arial" panose="020B0604020202020204" pitchFamily="34" charset="0"/>
              <a:buChar char="•"/>
            </a:pPr>
            <a:endParaRPr lang="es-ES" dirty="0"/>
          </a:p>
          <a:p>
            <a:pPr marL="342900" lvl="0" indent="-342900" algn="l" rtl="0">
              <a:lnSpc>
                <a:spcPct val="90000"/>
              </a:lnSpc>
              <a:spcBef>
                <a:spcPts val="0"/>
              </a:spcBef>
              <a:spcAft>
                <a:spcPts val="0"/>
              </a:spcAft>
              <a:buClr>
                <a:schemeClr val="dk1"/>
              </a:buClr>
              <a:buSzPts val="2200"/>
              <a:buFont typeface="Arial" panose="020B0604020202020204" pitchFamily="34" charset="0"/>
              <a:buChar char="•"/>
            </a:pPr>
            <a:r>
              <a:rPr lang="es-ES" dirty="0"/>
              <a:t>Los pensionados no sienten el </a:t>
            </a:r>
            <a:r>
              <a:rPr lang="es-ES" i="1" dirty="0" err="1"/>
              <a:t>pain</a:t>
            </a:r>
            <a:r>
              <a:rPr lang="es-ES" i="1" dirty="0"/>
              <a:t> </a:t>
            </a:r>
            <a:r>
              <a:rPr lang="es-ES" i="1" dirty="0" err="1"/>
              <a:t>for</a:t>
            </a:r>
            <a:r>
              <a:rPr lang="es-ES" i="1" dirty="0"/>
              <a:t> </a:t>
            </a:r>
            <a:r>
              <a:rPr lang="es-ES" i="1" dirty="0" err="1"/>
              <a:t>paying</a:t>
            </a:r>
            <a:r>
              <a:rPr lang="es-ES" i="1" dirty="0"/>
              <a:t>.</a:t>
            </a:r>
            <a:endParaRPr lang="es-ES" dirty="0"/>
          </a:p>
          <a:p>
            <a:pPr marL="342900" lvl="0" indent="-342900" algn="l" rtl="0">
              <a:lnSpc>
                <a:spcPct val="90000"/>
              </a:lnSpc>
              <a:spcBef>
                <a:spcPts val="0"/>
              </a:spcBef>
              <a:spcAft>
                <a:spcPts val="0"/>
              </a:spcAft>
              <a:buClr>
                <a:schemeClr val="dk1"/>
              </a:buClr>
              <a:buSzPts val="2200"/>
              <a:buFont typeface="Arial" panose="020B0604020202020204" pitchFamily="34" charset="0"/>
              <a:buChar char="•"/>
            </a:pPr>
            <a:endParaRPr lang="es-ES" b="0" dirty="0"/>
          </a:p>
          <a:p>
            <a:pPr marL="342900" lvl="0" indent="-342900" algn="l" rtl="0">
              <a:lnSpc>
                <a:spcPct val="90000"/>
              </a:lnSpc>
              <a:spcBef>
                <a:spcPts val="0"/>
              </a:spcBef>
              <a:spcAft>
                <a:spcPts val="0"/>
              </a:spcAft>
              <a:buClr>
                <a:schemeClr val="dk1"/>
              </a:buClr>
              <a:buSzPts val="2200"/>
              <a:buFont typeface="Arial" panose="020B0604020202020204" pitchFamily="34" charset="0"/>
              <a:buChar char="•"/>
            </a:pPr>
            <a:endParaRPr lang="es-ES" b="0" dirty="0"/>
          </a:p>
        </p:txBody>
      </p:sp>
      <p:sp>
        <p:nvSpPr>
          <p:cNvPr id="666" name="Google Shape;666;p49"/>
          <p:cNvSpPr txBox="1">
            <a:spLocks noGrp="1"/>
          </p:cNvSpPr>
          <p:nvPr>
            <p:ph type="sldNum" idx="12"/>
          </p:nvPr>
        </p:nvSpPr>
        <p:spPr>
          <a:xfrm>
            <a:off x="11750600" y="6484937"/>
            <a:ext cx="425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s-ES"/>
              <a:t>53</a:t>
            </a:fld>
            <a:endParaRPr/>
          </a:p>
        </p:txBody>
      </p:sp>
      <p:sp>
        <p:nvSpPr>
          <p:cNvPr id="667" name="Google Shape;667;p49"/>
          <p:cNvSpPr txBox="1">
            <a:spLocks noGrp="1"/>
          </p:cNvSpPr>
          <p:nvPr>
            <p:ph type="title"/>
          </p:nvPr>
        </p:nvSpPr>
        <p:spPr>
          <a:xfrm>
            <a:off x="555244" y="0"/>
            <a:ext cx="4083304" cy="914052"/>
          </a:xfrm>
          <a:prstGeom prst="rect">
            <a:avLst/>
          </a:prstGeom>
          <a:noFill/>
          <a:ln>
            <a:noFill/>
          </a:ln>
        </p:spPr>
        <p:txBody>
          <a:bodyPr spcFirstLastPara="1" wrap="square" lIns="146300" tIns="420600" rIns="146300" bIns="45700" anchor="t" anchorCtr="0">
            <a:spAutoFit/>
          </a:bodyPr>
          <a:lstStyle/>
          <a:p>
            <a:pPr marL="0" lvl="0" indent="0" algn="ctr" rtl="0">
              <a:lnSpc>
                <a:spcPct val="90000"/>
              </a:lnSpc>
              <a:spcBef>
                <a:spcPts val="0"/>
              </a:spcBef>
              <a:spcAft>
                <a:spcPts val="0"/>
              </a:spcAft>
              <a:buClr>
                <a:schemeClr val="lt1"/>
              </a:buClr>
              <a:buSzPts val="3200"/>
              <a:buFont typeface="Quattrocento Sans"/>
              <a:buNone/>
            </a:pPr>
            <a:r>
              <a:rPr lang="es-ES" dirty="0"/>
              <a:t>Rentas Vitalicias</a:t>
            </a:r>
            <a:endParaRPr dirty="0"/>
          </a:p>
        </p:txBody>
      </p:sp>
      <p:sp>
        <p:nvSpPr>
          <p:cNvPr id="12" name="Google Shape;664;p49">
            <a:extLst>
              <a:ext uri="{FF2B5EF4-FFF2-40B4-BE49-F238E27FC236}">
                <a16:creationId xmlns:a16="http://schemas.microsoft.com/office/drawing/2014/main" id="{EA9AA893-5CF1-384F-805F-F20097A0267C}"/>
              </a:ext>
            </a:extLst>
          </p:cNvPr>
          <p:cNvSpPr txBox="1">
            <a:spLocks noGrp="1"/>
          </p:cNvSpPr>
          <p:nvPr>
            <p:ph type="body" idx="1"/>
          </p:nvPr>
        </p:nvSpPr>
        <p:spPr>
          <a:xfrm>
            <a:off x="304800" y="2472751"/>
            <a:ext cx="4842553" cy="1643486"/>
          </a:xfrm>
          <a:prstGeom prst="rect">
            <a:avLst/>
          </a:prstGeom>
          <a:noFill/>
          <a:ln>
            <a:noFill/>
          </a:ln>
        </p:spPr>
        <p:txBody>
          <a:bodyPr spcFirstLastPara="1" wrap="square" lIns="91425" tIns="45700" rIns="91425" bIns="45700" anchor="t" anchorCtr="0">
            <a:spAutoFit/>
          </a:bodyPr>
          <a:lstStyle/>
          <a:p>
            <a:pPr marL="0" marR="0" lvl="0" indent="0" algn="just" rtl="0">
              <a:lnSpc>
                <a:spcPct val="90000"/>
              </a:lnSpc>
              <a:spcBef>
                <a:spcPts val="0"/>
              </a:spcBef>
              <a:spcAft>
                <a:spcPts val="0"/>
              </a:spcAft>
              <a:buClr>
                <a:schemeClr val="dk1"/>
              </a:buClr>
              <a:buSzPts val="2520"/>
              <a:buFont typeface="Noto Sans Symbols"/>
              <a:buNone/>
            </a:pPr>
            <a:r>
              <a:rPr lang="es-ES" dirty="0"/>
              <a:t>El certificado presenta numerosos problemas que inducen sesgos en las decisiones de los </a:t>
            </a:r>
            <a:r>
              <a:rPr lang="es-ES" dirty="0" err="1"/>
              <a:t>consmidores</a:t>
            </a:r>
            <a:r>
              <a:rPr lang="es-ES" dirty="0"/>
              <a:t>.</a:t>
            </a:r>
            <a:endParaRPr dirty="0"/>
          </a:p>
        </p:txBody>
      </p:sp>
    </p:spTree>
    <p:extLst>
      <p:ext uri="{BB962C8B-B14F-4D97-AF65-F5344CB8AC3E}">
        <p14:creationId xmlns:p14="http://schemas.microsoft.com/office/powerpoint/2010/main" val="2302404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6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6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6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65">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65">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65">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65">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63"/>
        <p:cNvGrpSpPr/>
        <p:nvPr/>
      </p:nvGrpSpPr>
      <p:grpSpPr>
        <a:xfrm>
          <a:off x="0" y="0"/>
          <a:ext cx="0" cy="0"/>
          <a:chOff x="0" y="0"/>
          <a:chExt cx="0" cy="0"/>
        </a:xfrm>
      </p:grpSpPr>
      <p:sp>
        <p:nvSpPr>
          <p:cNvPr id="664" name="Google Shape;664;p49"/>
          <p:cNvSpPr txBox="1">
            <a:spLocks noGrp="1"/>
          </p:cNvSpPr>
          <p:nvPr>
            <p:ph type="body" idx="1"/>
          </p:nvPr>
        </p:nvSpPr>
        <p:spPr>
          <a:xfrm>
            <a:off x="304800" y="2472751"/>
            <a:ext cx="4566001" cy="2031285"/>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chemeClr val="dk1"/>
              </a:buClr>
              <a:buSzPts val="2520"/>
              <a:buFont typeface="Noto Sans Symbols"/>
              <a:buNone/>
            </a:pPr>
            <a:r>
              <a:rPr lang="es-ES" dirty="0"/>
              <a:t>La FNE estudió el mercado de los medicamentos en Chile, haciendo el estudio más completo sobre la materia en Chile.</a:t>
            </a:r>
            <a:endParaRPr dirty="0"/>
          </a:p>
        </p:txBody>
      </p:sp>
      <p:sp>
        <p:nvSpPr>
          <p:cNvPr id="665" name="Google Shape;665;p49"/>
          <p:cNvSpPr txBox="1">
            <a:spLocks noGrp="1"/>
          </p:cNvSpPr>
          <p:nvPr>
            <p:ph type="body" idx="2"/>
          </p:nvPr>
        </p:nvSpPr>
        <p:spPr>
          <a:xfrm>
            <a:off x="6096000" y="419100"/>
            <a:ext cx="5671764" cy="3139281"/>
          </a:xfrm>
          <a:prstGeom prst="rect">
            <a:avLst/>
          </a:prstGeom>
          <a:noFill/>
          <a:ln>
            <a:noFill/>
          </a:ln>
        </p:spPr>
        <p:txBody>
          <a:bodyPr spcFirstLastPara="1" wrap="square" lIns="91425" tIns="45700" rIns="91425" bIns="45700" anchor="t" anchorCtr="0">
            <a:spAutoFit/>
          </a:bodyPr>
          <a:lstStyle/>
          <a:p>
            <a:pPr marL="342900" lvl="0" indent="-342900" algn="l" rtl="0">
              <a:lnSpc>
                <a:spcPct val="90000"/>
              </a:lnSpc>
              <a:spcBef>
                <a:spcPts val="0"/>
              </a:spcBef>
              <a:spcAft>
                <a:spcPts val="0"/>
              </a:spcAft>
              <a:buClr>
                <a:schemeClr val="dk1"/>
              </a:buClr>
              <a:buSzPts val="2200"/>
              <a:buFont typeface="Arial" panose="020B0604020202020204" pitchFamily="34" charset="0"/>
              <a:buChar char="•"/>
            </a:pPr>
            <a:r>
              <a:rPr lang="es-ES" b="0" dirty="0"/>
              <a:t>La gente no confía en la política de bioequivalencia</a:t>
            </a:r>
            <a:r>
              <a:rPr lang="es-ES" dirty="0"/>
              <a:t>.</a:t>
            </a:r>
          </a:p>
          <a:p>
            <a:pPr marL="342900" lvl="0" indent="-342900" algn="l" rtl="0">
              <a:lnSpc>
                <a:spcPct val="90000"/>
              </a:lnSpc>
              <a:spcBef>
                <a:spcPts val="0"/>
              </a:spcBef>
              <a:spcAft>
                <a:spcPts val="0"/>
              </a:spcAft>
              <a:buClr>
                <a:schemeClr val="dk1"/>
              </a:buClr>
              <a:buSzPts val="2200"/>
              <a:buFont typeface="Arial" panose="020B0604020202020204" pitchFamily="34" charset="0"/>
              <a:buChar char="•"/>
            </a:pPr>
            <a:endParaRPr lang="es-ES" dirty="0"/>
          </a:p>
          <a:p>
            <a:pPr marL="342900" lvl="0" indent="-342900" algn="l" rtl="0">
              <a:lnSpc>
                <a:spcPct val="90000"/>
              </a:lnSpc>
              <a:spcBef>
                <a:spcPts val="0"/>
              </a:spcBef>
              <a:spcAft>
                <a:spcPts val="0"/>
              </a:spcAft>
              <a:buClr>
                <a:schemeClr val="dk1"/>
              </a:buClr>
              <a:buSzPts val="2200"/>
              <a:buFont typeface="Arial" panose="020B0604020202020204" pitchFamily="34" charset="0"/>
              <a:buChar char="•"/>
            </a:pPr>
            <a:r>
              <a:rPr lang="es-ES" dirty="0"/>
              <a:t>Productos que, de acuerdo a la ley, son homogéneos y por ende intercambiables, son percibidos como distintos.</a:t>
            </a:r>
          </a:p>
          <a:p>
            <a:pPr marL="342900" lvl="0" indent="-342900" algn="l" rtl="0">
              <a:lnSpc>
                <a:spcPct val="90000"/>
              </a:lnSpc>
              <a:spcBef>
                <a:spcPts val="0"/>
              </a:spcBef>
              <a:spcAft>
                <a:spcPts val="0"/>
              </a:spcAft>
              <a:buClr>
                <a:schemeClr val="dk1"/>
              </a:buClr>
              <a:buSzPts val="2200"/>
              <a:buFont typeface="Arial" panose="020B0604020202020204" pitchFamily="34" charset="0"/>
              <a:buChar char="•"/>
            </a:pPr>
            <a:endParaRPr lang="es-ES" dirty="0"/>
          </a:p>
          <a:p>
            <a:pPr marL="342900" lvl="0" indent="-342900" algn="l" rtl="0">
              <a:lnSpc>
                <a:spcPct val="90000"/>
              </a:lnSpc>
              <a:spcBef>
                <a:spcPts val="0"/>
              </a:spcBef>
              <a:spcAft>
                <a:spcPts val="0"/>
              </a:spcAft>
              <a:buClr>
                <a:schemeClr val="dk1"/>
              </a:buClr>
              <a:buSzPts val="2200"/>
              <a:buFont typeface="Arial" panose="020B0604020202020204" pitchFamily="34" charset="0"/>
              <a:buChar char="•"/>
            </a:pPr>
            <a:r>
              <a:rPr lang="es-ES" dirty="0"/>
              <a:t>La marca entrega “confianza” a los pacientes. Esto se traduce en mayores márgenes.</a:t>
            </a:r>
          </a:p>
          <a:p>
            <a:pPr marL="342900" lvl="0" indent="-342900" algn="l" rtl="0">
              <a:lnSpc>
                <a:spcPct val="90000"/>
              </a:lnSpc>
              <a:spcBef>
                <a:spcPts val="0"/>
              </a:spcBef>
              <a:spcAft>
                <a:spcPts val="0"/>
              </a:spcAft>
              <a:buClr>
                <a:schemeClr val="dk1"/>
              </a:buClr>
              <a:buSzPts val="2200"/>
              <a:buFont typeface="Arial" panose="020B0604020202020204" pitchFamily="34" charset="0"/>
              <a:buChar char="•"/>
            </a:pPr>
            <a:endParaRPr b="0" dirty="0"/>
          </a:p>
        </p:txBody>
      </p:sp>
      <p:sp>
        <p:nvSpPr>
          <p:cNvPr id="666" name="Google Shape;666;p49"/>
          <p:cNvSpPr txBox="1">
            <a:spLocks noGrp="1"/>
          </p:cNvSpPr>
          <p:nvPr>
            <p:ph type="sldNum" idx="12"/>
          </p:nvPr>
        </p:nvSpPr>
        <p:spPr>
          <a:xfrm>
            <a:off x="11750600" y="6484937"/>
            <a:ext cx="425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s-ES"/>
              <a:t>54</a:t>
            </a:fld>
            <a:endParaRPr/>
          </a:p>
        </p:txBody>
      </p:sp>
      <p:sp>
        <p:nvSpPr>
          <p:cNvPr id="667" name="Google Shape;667;p49"/>
          <p:cNvSpPr txBox="1">
            <a:spLocks noGrp="1"/>
          </p:cNvSpPr>
          <p:nvPr>
            <p:ph type="title"/>
          </p:nvPr>
        </p:nvSpPr>
        <p:spPr>
          <a:xfrm>
            <a:off x="555244" y="0"/>
            <a:ext cx="4083304" cy="914052"/>
          </a:xfrm>
          <a:prstGeom prst="rect">
            <a:avLst/>
          </a:prstGeom>
          <a:noFill/>
          <a:ln>
            <a:noFill/>
          </a:ln>
        </p:spPr>
        <p:txBody>
          <a:bodyPr spcFirstLastPara="1" wrap="square" lIns="146300" tIns="420600" rIns="146300" bIns="45700" anchor="t" anchorCtr="0">
            <a:spAutoFit/>
          </a:bodyPr>
          <a:lstStyle/>
          <a:p>
            <a:pPr marL="0" lvl="0" indent="0" algn="ctr" rtl="0">
              <a:lnSpc>
                <a:spcPct val="90000"/>
              </a:lnSpc>
              <a:spcBef>
                <a:spcPts val="0"/>
              </a:spcBef>
              <a:spcAft>
                <a:spcPts val="0"/>
              </a:spcAft>
              <a:buClr>
                <a:schemeClr val="lt1"/>
              </a:buClr>
              <a:buSzPts val="3200"/>
              <a:buFont typeface="Quattrocento Sans"/>
              <a:buNone/>
            </a:pPr>
            <a:r>
              <a:rPr lang="es-ES" dirty="0"/>
              <a:t>Medicamentos</a:t>
            </a:r>
            <a:endParaRPr dirty="0"/>
          </a:p>
        </p:txBody>
      </p:sp>
      <p:pic>
        <p:nvPicPr>
          <p:cNvPr id="2" name="Imagen 1">
            <a:extLst>
              <a:ext uri="{FF2B5EF4-FFF2-40B4-BE49-F238E27FC236}">
                <a16:creationId xmlns:a16="http://schemas.microsoft.com/office/drawing/2014/main" id="{F17F45C2-CFA9-9643-97A6-ECD1856AAA97}"/>
              </a:ext>
            </a:extLst>
          </p:cNvPr>
          <p:cNvPicPr>
            <a:picLocks noChangeAspect="1"/>
          </p:cNvPicPr>
          <p:nvPr/>
        </p:nvPicPr>
        <p:blipFill>
          <a:blip r:embed="rId3"/>
          <a:stretch>
            <a:fillRect/>
          </a:stretch>
        </p:blipFill>
        <p:spPr>
          <a:xfrm>
            <a:off x="6328253" y="3558381"/>
            <a:ext cx="5490205" cy="3109118"/>
          </a:xfrm>
          <a:prstGeom prst="rect">
            <a:avLst/>
          </a:prstGeom>
        </p:spPr>
      </p:pic>
    </p:spTree>
    <p:extLst>
      <p:ext uri="{BB962C8B-B14F-4D97-AF65-F5344CB8AC3E}">
        <p14:creationId xmlns:p14="http://schemas.microsoft.com/office/powerpoint/2010/main" val="1684334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6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6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6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63"/>
        <p:cNvGrpSpPr/>
        <p:nvPr/>
      </p:nvGrpSpPr>
      <p:grpSpPr>
        <a:xfrm>
          <a:off x="0" y="0"/>
          <a:ext cx="0" cy="0"/>
          <a:chOff x="0" y="0"/>
          <a:chExt cx="0" cy="0"/>
        </a:xfrm>
      </p:grpSpPr>
      <p:sp>
        <p:nvSpPr>
          <p:cNvPr id="664" name="Google Shape;664;p49"/>
          <p:cNvSpPr txBox="1">
            <a:spLocks noGrp="1"/>
          </p:cNvSpPr>
          <p:nvPr>
            <p:ph type="body" idx="1"/>
          </p:nvPr>
        </p:nvSpPr>
        <p:spPr>
          <a:xfrm>
            <a:off x="304801" y="2472751"/>
            <a:ext cx="4226102" cy="1754286"/>
          </a:xfrm>
          <a:prstGeom prst="rect">
            <a:avLst/>
          </a:prstGeom>
          <a:noFill/>
          <a:ln>
            <a:noFill/>
          </a:ln>
        </p:spPr>
        <p:txBody>
          <a:bodyPr spcFirstLastPara="1" wrap="square" lIns="91425" tIns="45700" rIns="91425" bIns="45700" anchor="t" anchorCtr="0">
            <a:spAutoFit/>
          </a:bodyPr>
          <a:lstStyle/>
          <a:p>
            <a:pPr marL="0" marR="0" lvl="0" indent="0" algn="just" rtl="0">
              <a:lnSpc>
                <a:spcPct val="90000"/>
              </a:lnSpc>
              <a:spcBef>
                <a:spcPts val="0"/>
              </a:spcBef>
              <a:spcAft>
                <a:spcPts val="0"/>
              </a:spcAft>
              <a:buClr>
                <a:schemeClr val="dk1"/>
              </a:buClr>
              <a:buSzPts val="2520"/>
              <a:buFont typeface="Noto Sans Symbols"/>
              <a:buNone/>
            </a:pPr>
            <a:r>
              <a:rPr lang="es-ES" sz="2400" dirty="0"/>
              <a:t>Al igual que en RR. VV., el sesgo en la toma de decisiones termina favoreciendo a los intermediarios: En este caso, los médicos.</a:t>
            </a:r>
            <a:endParaRPr sz="2400" dirty="0"/>
          </a:p>
        </p:txBody>
      </p:sp>
      <p:sp>
        <p:nvSpPr>
          <p:cNvPr id="665" name="Google Shape;665;p49"/>
          <p:cNvSpPr txBox="1">
            <a:spLocks noGrp="1"/>
          </p:cNvSpPr>
          <p:nvPr>
            <p:ph type="body" idx="2"/>
          </p:nvPr>
        </p:nvSpPr>
        <p:spPr>
          <a:xfrm>
            <a:off x="6096000" y="419100"/>
            <a:ext cx="5671764" cy="396991"/>
          </a:xfrm>
          <a:prstGeom prst="rect">
            <a:avLst/>
          </a:prstGeom>
          <a:noFill/>
          <a:ln>
            <a:noFill/>
          </a:ln>
        </p:spPr>
        <p:txBody>
          <a:bodyPr spcFirstLastPara="1" wrap="square" lIns="91425" tIns="45700" rIns="91425" bIns="45700" anchor="t" anchorCtr="0">
            <a:spAutoFit/>
          </a:bodyPr>
          <a:lstStyle/>
          <a:p>
            <a:pPr marL="342900" lvl="0" indent="-342900" algn="l" rtl="0">
              <a:lnSpc>
                <a:spcPct val="90000"/>
              </a:lnSpc>
              <a:spcBef>
                <a:spcPts val="0"/>
              </a:spcBef>
              <a:spcAft>
                <a:spcPts val="0"/>
              </a:spcAft>
              <a:buClr>
                <a:schemeClr val="dk1"/>
              </a:buClr>
              <a:buSzPts val="2200"/>
              <a:buFont typeface="Arial" panose="020B0604020202020204" pitchFamily="34" charset="0"/>
              <a:buChar char="•"/>
            </a:pPr>
            <a:r>
              <a:rPr lang="es-ES" b="0" dirty="0"/>
              <a:t>Un alto gasto en promoción:</a:t>
            </a:r>
            <a:endParaRPr b="0" dirty="0"/>
          </a:p>
        </p:txBody>
      </p:sp>
      <p:sp>
        <p:nvSpPr>
          <p:cNvPr id="666" name="Google Shape;666;p49"/>
          <p:cNvSpPr txBox="1">
            <a:spLocks noGrp="1"/>
          </p:cNvSpPr>
          <p:nvPr>
            <p:ph type="sldNum" idx="12"/>
          </p:nvPr>
        </p:nvSpPr>
        <p:spPr>
          <a:xfrm>
            <a:off x="11750600" y="6484937"/>
            <a:ext cx="425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s-ES"/>
              <a:t>55</a:t>
            </a:fld>
            <a:endParaRPr/>
          </a:p>
        </p:txBody>
      </p:sp>
      <p:sp>
        <p:nvSpPr>
          <p:cNvPr id="667" name="Google Shape;667;p49"/>
          <p:cNvSpPr txBox="1">
            <a:spLocks noGrp="1"/>
          </p:cNvSpPr>
          <p:nvPr>
            <p:ph type="title"/>
          </p:nvPr>
        </p:nvSpPr>
        <p:spPr>
          <a:xfrm>
            <a:off x="555244" y="0"/>
            <a:ext cx="4083304" cy="914052"/>
          </a:xfrm>
          <a:prstGeom prst="rect">
            <a:avLst/>
          </a:prstGeom>
          <a:noFill/>
          <a:ln>
            <a:noFill/>
          </a:ln>
        </p:spPr>
        <p:txBody>
          <a:bodyPr spcFirstLastPara="1" wrap="square" lIns="146300" tIns="420600" rIns="146300" bIns="45700" anchor="t" anchorCtr="0">
            <a:spAutoFit/>
          </a:bodyPr>
          <a:lstStyle/>
          <a:p>
            <a:pPr lvl="0" algn="ctr"/>
            <a:r>
              <a:rPr lang="es-ES" dirty="0"/>
              <a:t>Medicamentos</a:t>
            </a:r>
            <a:endParaRPr dirty="0"/>
          </a:p>
        </p:txBody>
      </p:sp>
      <p:pic>
        <p:nvPicPr>
          <p:cNvPr id="2" name="Imagen 1">
            <a:extLst>
              <a:ext uri="{FF2B5EF4-FFF2-40B4-BE49-F238E27FC236}">
                <a16:creationId xmlns:a16="http://schemas.microsoft.com/office/drawing/2014/main" id="{0049A8D3-F77D-9F4B-A388-31CCC4156931}"/>
              </a:ext>
            </a:extLst>
          </p:cNvPr>
          <p:cNvPicPr>
            <a:picLocks noChangeAspect="1"/>
          </p:cNvPicPr>
          <p:nvPr/>
        </p:nvPicPr>
        <p:blipFill>
          <a:blip r:embed="rId3"/>
          <a:stretch>
            <a:fillRect/>
          </a:stretch>
        </p:blipFill>
        <p:spPr>
          <a:xfrm>
            <a:off x="6534934" y="1058738"/>
            <a:ext cx="3149600" cy="4432300"/>
          </a:xfrm>
          <a:prstGeom prst="rect">
            <a:avLst/>
          </a:prstGeom>
        </p:spPr>
      </p:pic>
    </p:spTree>
    <p:extLst>
      <p:ext uri="{BB962C8B-B14F-4D97-AF65-F5344CB8AC3E}">
        <p14:creationId xmlns:p14="http://schemas.microsoft.com/office/powerpoint/2010/main" val="1625615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6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63"/>
        <p:cNvGrpSpPr/>
        <p:nvPr/>
      </p:nvGrpSpPr>
      <p:grpSpPr>
        <a:xfrm>
          <a:off x="0" y="0"/>
          <a:ext cx="0" cy="0"/>
          <a:chOff x="0" y="0"/>
          <a:chExt cx="0" cy="0"/>
        </a:xfrm>
      </p:grpSpPr>
      <p:sp>
        <p:nvSpPr>
          <p:cNvPr id="665" name="Google Shape;665;p49"/>
          <p:cNvSpPr txBox="1">
            <a:spLocks noGrp="1"/>
          </p:cNvSpPr>
          <p:nvPr>
            <p:ph type="body" idx="2"/>
          </p:nvPr>
        </p:nvSpPr>
        <p:spPr>
          <a:xfrm>
            <a:off x="822372" y="2278722"/>
            <a:ext cx="9955658" cy="6163185"/>
          </a:xfrm>
          <a:prstGeom prst="rect">
            <a:avLst/>
          </a:prstGeom>
          <a:noFill/>
          <a:ln>
            <a:noFill/>
          </a:ln>
        </p:spPr>
        <p:txBody>
          <a:bodyPr spcFirstLastPara="1" wrap="square" lIns="91425" tIns="45700" rIns="91425" bIns="45700" anchor="t" anchorCtr="0">
            <a:spAutoFit/>
          </a:bodyPr>
          <a:lstStyle/>
          <a:p>
            <a:pPr marL="571500" indent="-342900">
              <a:buFont typeface="Arial" panose="020B0604020202020204" pitchFamily="34" charset="0"/>
              <a:buChar char="•"/>
            </a:pPr>
            <a:r>
              <a:rPr lang="es-CL" sz="2000" dirty="0">
                <a:latin typeface="Helvetica" pitchFamily="2" charset="0"/>
              </a:rPr>
              <a:t>Doctores tienen alta influencia sobre la decisión de compra de los pacientes.</a:t>
            </a:r>
          </a:p>
          <a:p>
            <a:pPr marL="571500" indent="-342900">
              <a:buFont typeface="Arial" panose="020B0604020202020204" pitchFamily="34" charset="0"/>
              <a:buChar char="•"/>
            </a:pPr>
            <a:endParaRPr lang="es-CL" sz="2000" dirty="0">
              <a:latin typeface="Helvetica" pitchFamily="2" charset="0"/>
            </a:endParaRPr>
          </a:p>
          <a:p>
            <a:pPr marL="571500" indent="-342900">
              <a:buFont typeface="Arial" panose="020B0604020202020204" pitchFamily="34" charset="0"/>
              <a:buChar char="•"/>
            </a:pPr>
            <a:r>
              <a:rPr lang="es-CL" sz="2000" dirty="0">
                <a:latin typeface="Helvetica" pitchFamily="2" charset="0"/>
              </a:rPr>
              <a:t>Encuesta a consumidores muestra alta reticencia a cambiarse, aun ante el ofrecimiento de una alternativa más barata.</a:t>
            </a:r>
          </a:p>
          <a:p>
            <a:pPr marL="571500" indent="-342900">
              <a:buFont typeface="Arial" panose="020B0604020202020204" pitchFamily="34" charset="0"/>
              <a:buChar char="•"/>
            </a:pPr>
            <a:endParaRPr lang="es-CL" sz="2000" dirty="0">
              <a:latin typeface="Helvetica" pitchFamily="2" charset="0"/>
            </a:endParaRPr>
          </a:p>
          <a:p>
            <a:pPr marL="571500" indent="-342900">
              <a:buFont typeface="Arial" panose="020B0604020202020204" pitchFamily="34" charset="0"/>
              <a:buChar char="•"/>
            </a:pPr>
            <a:r>
              <a:rPr lang="es-CL" sz="2000" dirty="0">
                <a:latin typeface="Helvetica" pitchFamily="2" charset="0"/>
              </a:rPr>
              <a:t>Ante solicitud del paciente de recetar un medicamento económico, apenas un cuarto de los médicos cambia su prescripción original.</a:t>
            </a:r>
          </a:p>
          <a:p>
            <a:pPr marL="571500" indent="-342900">
              <a:buFont typeface="Arial" panose="020B0604020202020204" pitchFamily="34" charset="0"/>
              <a:buChar char="•"/>
            </a:pPr>
            <a:endParaRPr lang="es-CL" sz="2000" dirty="0">
              <a:latin typeface="Helvetica" pitchFamily="2" charset="0"/>
            </a:endParaRPr>
          </a:p>
          <a:p>
            <a:pPr marL="571500" indent="-342900">
              <a:buFont typeface="Arial" panose="020B0604020202020204" pitchFamily="34" charset="0"/>
              <a:buChar char="•"/>
            </a:pPr>
            <a:r>
              <a:rPr lang="es-CL" sz="2000" dirty="0">
                <a:latin typeface="Helvetica" pitchFamily="2" charset="0"/>
              </a:rPr>
              <a:t>Influencia de visitadores y laboratorios en </a:t>
            </a:r>
            <a:r>
              <a:rPr lang="es-CL" sz="2000" i="1" dirty="0">
                <a:latin typeface="Helvetica" pitchFamily="2" charset="0"/>
              </a:rPr>
              <a:t>choice set </a:t>
            </a:r>
            <a:r>
              <a:rPr lang="es-CL" sz="2000" dirty="0">
                <a:latin typeface="Helvetica" pitchFamily="2" charset="0"/>
              </a:rPr>
              <a:t>de médicos:</a:t>
            </a:r>
          </a:p>
          <a:p>
            <a:pPr marL="971550" lvl="1" indent="-285750">
              <a:buFont typeface="Courier New" panose="02070309020205020404" pitchFamily="49" charset="0"/>
              <a:buChar char="o"/>
            </a:pPr>
            <a:r>
              <a:rPr lang="es-CL" sz="1565" dirty="0">
                <a:latin typeface="Helvetica" pitchFamily="2" charset="0"/>
              </a:rPr>
              <a:t>42% de los médicos declara que su fuente principal de información sobre nuevos medicamentos son visitadores médicos o asistencia a congresos. </a:t>
            </a:r>
          </a:p>
          <a:p>
            <a:pPr marL="971550" lvl="1" indent="-285750">
              <a:buFont typeface="Courier New" panose="02070309020205020404" pitchFamily="49" charset="0"/>
              <a:buChar char="o"/>
            </a:pPr>
            <a:r>
              <a:rPr lang="es-CL" sz="1565" dirty="0">
                <a:latin typeface="Helvetica" pitchFamily="2" charset="0"/>
              </a:rPr>
              <a:t>El 68% de los médicos recibe visitadores al menos algunas semanas al mes.</a:t>
            </a:r>
          </a:p>
          <a:p>
            <a:pPr marL="971550" lvl="1" indent="-285750">
              <a:buFont typeface="Courier New" panose="02070309020205020404" pitchFamily="49" charset="0"/>
              <a:buChar char="o"/>
            </a:pPr>
            <a:r>
              <a:rPr lang="es-CL" sz="1565" dirty="0">
                <a:latin typeface="Helvetica" pitchFamily="2" charset="0"/>
              </a:rPr>
              <a:t>Solo el 56% de los médicos entiende el concepto de bioequivalencia.</a:t>
            </a:r>
          </a:p>
          <a:p>
            <a:pPr marL="571500" indent="-342900">
              <a:buFont typeface="Arial" panose="020B0604020202020204" pitchFamily="34" charset="0"/>
              <a:buChar char="•"/>
            </a:pPr>
            <a:endParaRPr lang="es-CL" sz="2000" dirty="0">
              <a:latin typeface="Helvetica" pitchFamily="2" charset="0"/>
            </a:endParaRPr>
          </a:p>
          <a:p>
            <a:pPr marL="571500" indent="-342900">
              <a:buFont typeface="Arial" panose="020B0604020202020204" pitchFamily="34" charset="0"/>
              <a:buChar char="•"/>
            </a:pPr>
            <a:endParaRPr lang="es-CL" sz="2000" dirty="0">
              <a:latin typeface="Helvetica" pitchFamily="2" charset="0"/>
            </a:endParaRPr>
          </a:p>
          <a:p>
            <a:pPr marL="571500" indent="-342900">
              <a:buFont typeface="Arial" panose="020B0604020202020204" pitchFamily="34" charset="0"/>
              <a:buChar char="•"/>
            </a:pPr>
            <a:endParaRPr lang="es-CL" sz="2000" dirty="0">
              <a:latin typeface="Helvetica" pitchFamily="2" charset="0"/>
            </a:endParaRPr>
          </a:p>
          <a:p>
            <a:pPr marL="571500" indent="-342900">
              <a:buFont typeface="Arial" panose="020B0604020202020204" pitchFamily="34" charset="0"/>
              <a:buChar char="•"/>
            </a:pPr>
            <a:endParaRPr lang="es-CL" sz="2000" dirty="0">
              <a:latin typeface="Helvetica" pitchFamily="2" charset="0"/>
            </a:endParaRPr>
          </a:p>
        </p:txBody>
      </p:sp>
      <p:sp>
        <p:nvSpPr>
          <p:cNvPr id="666" name="Google Shape;666;p49"/>
          <p:cNvSpPr txBox="1">
            <a:spLocks noGrp="1"/>
          </p:cNvSpPr>
          <p:nvPr>
            <p:ph type="sldNum" idx="12"/>
          </p:nvPr>
        </p:nvSpPr>
        <p:spPr>
          <a:xfrm>
            <a:off x="11750600" y="6484937"/>
            <a:ext cx="425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s-ES"/>
              <a:t>56</a:t>
            </a:fld>
            <a:endParaRPr/>
          </a:p>
        </p:txBody>
      </p:sp>
      <p:sp>
        <p:nvSpPr>
          <p:cNvPr id="667" name="Google Shape;667;p49"/>
          <p:cNvSpPr txBox="1">
            <a:spLocks noGrp="1"/>
          </p:cNvSpPr>
          <p:nvPr>
            <p:ph type="title"/>
          </p:nvPr>
        </p:nvSpPr>
        <p:spPr>
          <a:xfrm>
            <a:off x="555244" y="0"/>
            <a:ext cx="4083304" cy="914052"/>
          </a:xfrm>
          <a:prstGeom prst="rect">
            <a:avLst/>
          </a:prstGeom>
          <a:noFill/>
          <a:ln>
            <a:noFill/>
          </a:ln>
        </p:spPr>
        <p:txBody>
          <a:bodyPr spcFirstLastPara="1" wrap="square" lIns="146300" tIns="420600" rIns="146300" bIns="45700" anchor="t" anchorCtr="0">
            <a:spAutoFit/>
          </a:bodyPr>
          <a:lstStyle/>
          <a:p>
            <a:pPr lvl="0" algn="ctr"/>
            <a:r>
              <a:rPr lang="es-ES" dirty="0"/>
              <a:t>Medicamentos</a:t>
            </a:r>
            <a:endParaRPr dirty="0"/>
          </a:p>
        </p:txBody>
      </p:sp>
    </p:spTree>
    <p:extLst>
      <p:ext uri="{BB962C8B-B14F-4D97-AF65-F5344CB8AC3E}">
        <p14:creationId xmlns:p14="http://schemas.microsoft.com/office/powerpoint/2010/main" val="1577164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6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6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6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65">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65">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65">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6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63"/>
        <p:cNvGrpSpPr/>
        <p:nvPr/>
      </p:nvGrpSpPr>
      <p:grpSpPr>
        <a:xfrm>
          <a:off x="0" y="0"/>
          <a:ext cx="0" cy="0"/>
          <a:chOff x="0" y="0"/>
          <a:chExt cx="0" cy="0"/>
        </a:xfrm>
      </p:grpSpPr>
      <p:sp>
        <p:nvSpPr>
          <p:cNvPr id="665" name="Google Shape;665;p49"/>
          <p:cNvSpPr txBox="1">
            <a:spLocks noGrp="1"/>
          </p:cNvSpPr>
          <p:nvPr>
            <p:ph type="body" idx="2"/>
          </p:nvPr>
        </p:nvSpPr>
        <p:spPr>
          <a:xfrm>
            <a:off x="760727" y="2545850"/>
            <a:ext cx="9955658" cy="4036962"/>
          </a:xfrm>
          <a:prstGeom prst="rect">
            <a:avLst/>
          </a:prstGeom>
          <a:noFill/>
          <a:ln>
            <a:noFill/>
          </a:ln>
        </p:spPr>
        <p:txBody>
          <a:bodyPr spcFirstLastPara="1" wrap="square" lIns="91425" tIns="45700" rIns="91425" bIns="45700" anchor="t" anchorCtr="0">
            <a:spAutoFit/>
          </a:bodyPr>
          <a:lstStyle/>
          <a:p>
            <a:pPr marL="571500" indent="-342900">
              <a:buFont typeface="Arial" panose="020B0604020202020204" pitchFamily="34" charset="0"/>
              <a:buChar char="•"/>
            </a:pPr>
            <a:r>
              <a:rPr lang="es-CL" sz="2000" dirty="0">
                <a:latin typeface="Helvetica" pitchFamily="2" charset="0"/>
              </a:rPr>
              <a:t>Incluso, hay laboratorios que abiertamente invertían en “blindar” las recetas. En otras palabras, asegurarse que el paciente tome solamente remedios de la marca recomendada por el doctor.</a:t>
            </a:r>
          </a:p>
          <a:p>
            <a:pPr marL="571500" indent="-342900">
              <a:buFont typeface="Arial" panose="020B0604020202020204" pitchFamily="34" charset="0"/>
              <a:buChar char="•"/>
            </a:pPr>
            <a:endParaRPr lang="es-CL" sz="2000" dirty="0">
              <a:latin typeface="Helvetica" pitchFamily="2" charset="0"/>
            </a:endParaRPr>
          </a:p>
          <a:p>
            <a:pPr marL="571500" indent="-342900">
              <a:buFont typeface="Arial" panose="020B0604020202020204" pitchFamily="34" charset="0"/>
              <a:buChar char="•"/>
            </a:pPr>
            <a:r>
              <a:rPr lang="es-CL" sz="2000" dirty="0">
                <a:latin typeface="Helvetica" pitchFamily="2" charset="0"/>
              </a:rPr>
              <a:t>Para lograr esto, se generan programas de fidelización de clientes, los que incluyen cupones de descuento y seguimiento telefónico. </a:t>
            </a:r>
          </a:p>
          <a:p>
            <a:pPr marL="571500" indent="-342900">
              <a:buFont typeface="Arial" panose="020B0604020202020204" pitchFamily="34" charset="0"/>
              <a:buChar char="•"/>
            </a:pPr>
            <a:endParaRPr lang="es-CL" sz="2000" dirty="0">
              <a:latin typeface="Helvetica" pitchFamily="2" charset="0"/>
            </a:endParaRPr>
          </a:p>
          <a:p>
            <a:pPr marL="571500" indent="-342900">
              <a:buFont typeface="Arial" panose="020B0604020202020204" pitchFamily="34" charset="0"/>
              <a:buChar char="•"/>
            </a:pPr>
            <a:r>
              <a:rPr lang="es-CL" sz="2000" dirty="0">
                <a:latin typeface="Helvetica" pitchFamily="2" charset="0"/>
              </a:rPr>
              <a:t>El efecto de todo lo anterior es que los clientes no institucionalizados representan una demanda cautiva, que demanda marcas y no principios activos.</a:t>
            </a:r>
          </a:p>
          <a:p>
            <a:pPr marL="571500" indent="-342900">
              <a:buFont typeface="Arial" panose="020B0604020202020204" pitchFamily="34" charset="0"/>
              <a:buChar char="•"/>
            </a:pPr>
            <a:endParaRPr lang="es-CL" sz="2000" dirty="0">
              <a:latin typeface="Helvetica" pitchFamily="2" charset="0"/>
            </a:endParaRPr>
          </a:p>
          <a:p>
            <a:pPr marL="571500" indent="-342900">
              <a:buFont typeface="Arial" panose="020B0604020202020204" pitchFamily="34" charset="0"/>
              <a:buChar char="•"/>
            </a:pPr>
            <a:endParaRPr lang="es-CL" sz="2000" dirty="0">
              <a:latin typeface="Helvetica" pitchFamily="2" charset="0"/>
            </a:endParaRPr>
          </a:p>
        </p:txBody>
      </p:sp>
      <p:sp>
        <p:nvSpPr>
          <p:cNvPr id="666" name="Google Shape;666;p49"/>
          <p:cNvSpPr txBox="1">
            <a:spLocks noGrp="1"/>
          </p:cNvSpPr>
          <p:nvPr>
            <p:ph type="sldNum" idx="12"/>
          </p:nvPr>
        </p:nvSpPr>
        <p:spPr>
          <a:xfrm>
            <a:off x="11750600" y="6484937"/>
            <a:ext cx="425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s-ES"/>
              <a:t>57</a:t>
            </a:fld>
            <a:endParaRPr/>
          </a:p>
        </p:txBody>
      </p:sp>
      <p:sp>
        <p:nvSpPr>
          <p:cNvPr id="667" name="Google Shape;667;p49"/>
          <p:cNvSpPr txBox="1">
            <a:spLocks noGrp="1"/>
          </p:cNvSpPr>
          <p:nvPr>
            <p:ph type="title"/>
          </p:nvPr>
        </p:nvSpPr>
        <p:spPr>
          <a:xfrm>
            <a:off x="555244" y="0"/>
            <a:ext cx="4083304" cy="914052"/>
          </a:xfrm>
          <a:prstGeom prst="rect">
            <a:avLst/>
          </a:prstGeom>
          <a:noFill/>
          <a:ln>
            <a:noFill/>
          </a:ln>
        </p:spPr>
        <p:txBody>
          <a:bodyPr spcFirstLastPara="1" wrap="square" lIns="146300" tIns="420600" rIns="146300" bIns="45700" anchor="t" anchorCtr="0">
            <a:spAutoFit/>
          </a:bodyPr>
          <a:lstStyle/>
          <a:p>
            <a:pPr lvl="0" algn="ctr"/>
            <a:r>
              <a:rPr lang="es-ES" dirty="0"/>
              <a:t>Medicamentos</a:t>
            </a:r>
            <a:endParaRPr dirty="0"/>
          </a:p>
        </p:txBody>
      </p:sp>
    </p:spTree>
    <p:extLst>
      <p:ext uri="{BB962C8B-B14F-4D97-AF65-F5344CB8AC3E}">
        <p14:creationId xmlns:p14="http://schemas.microsoft.com/office/powerpoint/2010/main" val="2628944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6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6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6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63"/>
        <p:cNvGrpSpPr/>
        <p:nvPr/>
      </p:nvGrpSpPr>
      <p:grpSpPr>
        <a:xfrm>
          <a:off x="0" y="0"/>
          <a:ext cx="0" cy="0"/>
          <a:chOff x="0" y="0"/>
          <a:chExt cx="0" cy="0"/>
        </a:xfrm>
      </p:grpSpPr>
      <p:sp>
        <p:nvSpPr>
          <p:cNvPr id="666" name="Google Shape;666;p49"/>
          <p:cNvSpPr txBox="1">
            <a:spLocks noGrp="1"/>
          </p:cNvSpPr>
          <p:nvPr>
            <p:ph type="sldNum" idx="12"/>
          </p:nvPr>
        </p:nvSpPr>
        <p:spPr>
          <a:xfrm>
            <a:off x="11750600" y="6484937"/>
            <a:ext cx="425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s-ES"/>
              <a:t>58</a:t>
            </a:fld>
            <a:endParaRPr/>
          </a:p>
        </p:txBody>
      </p:sp>
      <p:sp>
        <p:nvSpPr>
          <p:cNvPr id="667" name="Google Shape;667;p49"/>
          <p:cNvSpPr txBox="1">
            <a:spLocks noGrp="1"/>
          </p:cNvSpPr>
          <p:nvPr>
            <p:ph type="title"/>
          </p:nvPr>
        </p:nvSpPr>
        <p:spPr>
          <a:xfrm>
            <a:off x="555244" y="0"/>
            <a:ext cx="4083304" cy="914052"/>
          </a:xfrm>
          <a:prstGeom prst="rect">
            <a:avLst/>
          </a:prstGeom>
          <a:noFill/>
          <a:ln>
            <a:noFill/>
          </a:ln>
        </p:spPr>
        <p:txBody>
          <a:bodyPr spcFirstLastPara="1" wrap="square" lIns="146300" tIns="420600" rIns="146300" bIns="45700" anchor="t" anchorCtr="0">
            <a:spAutoFit/>
          </a:bodyPr>
          <a:lstStyle/>
          <a:p>
            <a:pPr lvl="0" algn="ctr"/>
            <a:r>
              <a:rPr lang="es-ES" dirty="0"/>
              <a:t>Medicamentos</a:t>
            </a:r>
            <a:endParaRPr dirty="0"/>
          </a:p>
        </p:txBody>
      </p:sp>
      <p:pic>
        <p:nvPicPr>
          <p:cNvPr id="4" name="Imagen 3">
            <a:extLst>
              <a:ext uri="{FF2B5EF4-FFF2-40B4-BE49-F238E27FC236}">
                <a16:creationId xmlns:a16="http://schemas.microsoft.com/office/drawing/2014/main" id="{4992C76D-DA4F-F34C-99F6-38F9D0413E14}"/>
              </a:ext>
            </a:extLst>
          </p:cNvPr>
          <p:cNvPicPr>
            <a:picLocks noChangeAspect="1"/>
          </p:cNvPicPr>
          <p:nvPr/>
        </p:nvPicPr>
        <p:blipFill>
          <a:blip r:embed="rId3"/>
          <a:stretch>
            <a:fillRect/>
          </a:stretch>
        </p:blipFill>
        <p:spPr>
          <a:xfrm>
            <a:off x="2297701" y="2108199"/>
            <a:ext cx="8788400" cy="4559300"/>
          </a:xfrm>
          <a:prstGeom prst="rect">
            <a:avLst/>
          </a:prstGeom>
        </p:spPr>
      </p:pic>
    </p:spTree>
    <p:extLst>
      <p:ext uri="{BB962C8B-B14F-4D97-AF65-F5344CB8AC3E}">
        <p14:creationId xmlns:p14="http://schemas.microsoft.com/office/powerpoint/2010/main" val="422386807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63"/>
        <p:cNvGrpSpPr/>
        <p:nvPr/>
      </p:nvGrpSpPr>
      <p:grpSpPr>
        <a:xfrm>
          <a:off x="0" y="0"/>
          <a:ext cx="0" cy="0"/>
          <a:chOff x="0" y="0"/>
          <a:chExt cx="0" cy="0"/>
        </a:xfrm>
      </p:grpSpPr>
      <p:sp>
        <p:nvSpPr>
          <p:cNvPr id="666" name="Google Shape;666;p49"/>
          <p:cNvSpPr txBox="1">
            <a:spLocks noGrp="1"/>
          </p:cNvSpPr>
          <p:nvPr>
            <p:ph type="sldNum" idx="12"/>
          </p:nvPr>
        </p:nvSpPr>
        <p:spPr>
          <a:xfrm>
            <a:off x="11750600" y="6484937"/>
            <a:ext cx="425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s-ES"/>
              <a:t>59</a:t>
            </a:fld>
            <a:endParaRPr/>
          </a:p>
        </p:txBody>
      </p:sp>
      <p:sp>
        <p:nvSpPr>
          <p:cNvPr id="667" name="Google Shape;667;p49"/>
          <p:cNvSpPr txBox="1">
            <a:spLocks noGrp="1"/>
          </p:cNvSpPr>
          <p:nvPr>
            <p:ph type="title"/>
          </p:nvPr>
        </p:nvSpPr>
        <p:spPr>
          <a:xfrm>
            <a:off x="555244" y="0"/>
            <a:ext cx="4083304" cy="914052"/>
          </a:xfrm>
          <a:prstGeom prst="rect">
            <a:avLst/>
          </a:prstGeom>
          <a:noFill/>
          <a:ln>
            <a:noFill/>
          </a:ln>
        </p:spPr>
        <p:txBody>
          <a:bodyPr spcFirstLastPara="1" wrap="square" lIns="146300" tIns="420600" rIns="146300" bIns="45700" anchor="t" anchorCtr="0">
            <a:spAutoFit/>
          </a:bodyPr>
          <a:lstStyle/>
          <a:p>
            <a:pPr lvl="0" algn="ctr"/>
            <a:r>
              <a:rPr lang="es-ES" dirty="0"/>
              <a:t>Funerarias</a:t>
            </a:r>
            <a:endParaRPr dirty="0"/>
          </a:p>
        </p:txBody>
      </p:sp>
      <p:sp>
        <p:nvSpPr>
          <p:cNvPr id="5" name="Google Shape;665;p49">
            <a:extLst>
              <a:ext uri="{FF2B5EF4-FFF2-40B4-BE49-F238E27FC236}">
                <a16:creationId xmlns:a16="http://schemas.microsoft.com/office/drawing/2014/main" id="{8A357D2D-0042-0D4B-ABBE-A1F94E04D061}"/>
              </a:ext>
            </a:extLst>
          </p:cNvPr>
          <p:cNvSpPr txBox="1">
            <a:spLocks/>
          </p:cNvSpPr>
          <p:nvPr/>
        </p:nvSpPr>
        <p:spPr>
          <a:xfrm>
            <a:off x="822372" y="2278722"/>
            <a:ext cx="9955658" cy="4076717"/>
          </a:xfrm>
          <a:prstGeom prst="rect">
            <a:avLst/>
          </a:prstGeom>
          <a:noFill/>
          <a:ln>
            <a:noFill/>
          </a:ln>
        </p:spPr>
        <p:txBody>
          <a:bodyPr spcFirstLastPara="1" vert="horz" wrap="square" lIns="91425" tIns="45700" rIns="91425" bIns="45700" rtlCol="0" anchor="t" anchorCtr="0">
            <a:spAutoFit/>
          </a:bodyPr>
          <a:lstStyle>
            <a:lvl1pPr marL="457200" lvl="0" indent="-228600" algn="l" defTabSz="914400" rtl="0" eaLnBrk="1" latinLnBrk="0" hangingPunct="1">
              <a:lnSpc>
                <a:spcPct val="90000"/>
              </a:lnSpc>
              <a:spcBef>
                <a:spcPts val="1000"/>
              </a:spcBef>
              <a:spcAft>
                <a:spcPts val="0"/>
              </a:spcAft>
              <a:buClr>
                <a:schemeClr val="dk1"/>
              </a:buClr>
              <a:buSzPts val="2200"/>
              <a:buFont typeface="Arial" panose="020B0604020202020204" pitchFamily="34" charset="0"/>
              <a:buNone/>
              <a:defRPr sz="2200" kern="1200">
                <a:solidFill>
                  <a:schemeClr val="tx1"/>
                </a:solidFill>
                <a:latin typeface="Quattrocento Sans"/>
                <a:ea typeface="Quattrocento Sans"/>
                <a:cs typeface="Quattrocento Sans"/>
                <a:sym typeface="Quattrocento Sans"/>
              </a:defRPr>
            </a:lvl1pPr>
            <a:lvl2pPr marL="914400" lvl="1" indent="-228600" algn="l" defTabSz="914400" rtl="0" eaLnBrk="1" latinLnBrk="0" hangingPunct="1">
              <a:lnSpc>
                <a:spcPct val="90000"/>
              </a:lnSpc>
              <a:spcBef>
                <a:spcPts val="500"/>
              </a:spcBef>
              <a:spcAft>
                <a:spcPts val="0"/>
              </a:spcAft>
              <a:buClr>
                <a:srgbClr val="595959"/>
              </a:buClr>
              <a:buSzPts val="1765"/>
              <a:buFont typeface="Arial" panose="020B0604020202020204" pitchFamily="34" charset="0"/>
              <a:buNone/>
              <a:defRPr sz="1765" kern="1200">
                <a:solidFill>
                  <a:schemeClr val="tx1"/>
                </a:solidFill>
                <a:latin typeface="Quattrocento Sans"/>
                <a:ea typeface="Quattrocento Sans"/>
                <a:cs typeface="Quattrocento Sans"/>
                <a:sym typeface="Quattrocento Sans"/>
              </a:defRPr>
            </a:lvl2pPr>
            <a:lvl3pPr marL="1371600" lvl="2" indent="-228600" algn="l" defTabSz="914400" rtl="0" eaLnBrk="1" latinLnBrk="0" hangingPunct="1">
              <a:lnSpc>
                <a:spcPct val="90000"/>
              </a:lnSpc>
              <a:spcBef>
                <a:spcPts val="1200"/>
              </a:spcBef>
              <a:spcAft>
                <a:spcPts val="0"/>
              </a:spcAft>
              <a:buClr>
                <a:schemeClr val="dk2"/>
              </a:buClr>
              <a:buSzPts val="1568"/>
              <a:buFont typeface="Arial" panose="020B0604020202020204" pitchFamily="34" charset="0"/>
              <a:buNone/>
              <a:defRPr sz="1568" kern="1200">
                <a:solidFill>
                  <a:schemeClr val="tx1"/>
                </a:solidFill>
                <a:latin typeface="Quattrocento Sans"/>
                <a:ea typeface="Quattrocento Sans"/>
                <a:cs typeface="Quattrocento Sans"/>
                <a:sym typeface="Quattrocento Sans"/>
              </a:defRPr>
            </a:lvl3pPr>
            <a:lvl4pPr marL="1828800" lvl="3" indent="-228600" algn="l" defTabSz="914400" rtl="0" eaLnBrk="1" latinLnBrk="0" hangingPunct="1">
              <a:lnSpc>
                <a:spcPct val="90000"/>
              </a:lnSpc>
              <a:spcBef>
                <a:spcPts val="1200"/>
              </a:spcBef>
              <a:spcAft>
                <a:spcPts val="0"/>
              </a:spcAft>
              <a:buClr>
                <a:srgbClr val="262626"/>
              </a:buClr>
              <a:buSzPts val="1372"/>
              <a:buFont typeface="Arial" panose="020B0604020202020204" pitchFamily="34" charset="0"/>
              <a:buNone/>
              <a:defRPr sz="1372" kern="1200">
                <a:solidFill>
                  <a:schemeClr val="tx1"/>
                </a:solidFill>
                <a:latin typeface="Quattrocento Sans"/>
                <a:ea typeface="Quattrocento Sans"/>
                <a:cs typeface="Quattrocento Sans"/>
                <a:sym typeface="Quattrocento Sans"/>
              </a:defRPr>
            </a:lvl4pPr>
            <a:lvl5pPr marL="2286000" lvl="4" indent="-228600" algn="l" defTabSz="914400" rtl="0" eaLnBrk="1" latinLnBrk="0" hangingPunct="1">
              <a:lnSpc>
                <a:spcPct val="90000"/>
              </a:lnSpc>
              <a:spcBef>
                <a:spcPts val="600"/>
              </a:spcBef>
              <a:spcAft>
                <a:spcPts val="0"/>
              </a:spcAft>
              <a:buClr>
                <a:srgbClr val="262626"/>
              </a:buClr>
              <a:buSzPts val="1372"/>
              <a:buFont typeface="Arial" panose="020B0604020202020204" pitchFamily="34" charset="0"/>
              <a:buNone/>
              <a:defRPr sz="1372" kern="1200">
                <a:solidFill>
                  <a:schemeClr val="tx1"/>
                </a:solidFill>
                <a:latin typeface="Quattrocento Sans"/>
                <a:ea typeface="Quattrocento Sans"/>
                <a:cs typeface="Quattrocento Sans"/>
                <a:sym typeface="Quattrocento Sans"/>
              </a:defRPr>
            </a:lvl5pPr>
            <a:lvl6pPr marL="2743200" lvl="5" indent="-342900" algn="l" defTabSz="914400" rtl="0" eaLnBrk="1" latinLnBrk="0" hangingPunct="1">
              <a:lnSpc>
                <a:spcPct val="90000"/>
              </a:lnSpc>
              <a:spcBef>
                <a:spcPts val="12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6pPr>
            <a:lvl7pPr marL="3200400" lvl="6"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7pPr>
            <a:lvl8pPr marL="3657600" lvl="7"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8pPr>
            <a:lvl9pPr marL="4114800" lvl="8"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9pPr>
          </a:lstStyle>
          <a:p>
            <a:pPr marL="571500" indent="-342900">
              <a:buFont typeface="Arial" panose="020B0604020202020204" pitchFamily="34" charset="0"/>
              <a:buChar char="•"/>
            </a:pPr>
            <a:r>
              <a:rPr lang="es-CL" sz="2000" dirty="0">
                <a:latin typeface="Helvetica" pitchFamily="2" charset="0"/>
              </a:rPr>
              <a:t>La FNE estimó que las funerarias tienen altos márgenes, pese a que son un mercado desconcentrado.</a:t>
            </a:r>
          </a:p>
          <a:p>
            <a:pPr marL="571500" indent="-342900">
              <a:buFont typeface="Arial" panose="020B0604020202020204" pitchFamily="34" charset="0"/>
              <a:buChar char="•"/>
            </a:pPr>
            <a:endParaRPr lang="es-CL" sz="2000" dirty="0">
              <a:latin typeface="Helvetica" pitchFamily="2" charset="0"/>
            </a:endParaRPr>
          </a:p>
          <a:p>
            <a:pPr marL="571500" indent="-342900">
              <a:buFont typeface="Arial" panose="020B0604020202020204" pitchFamily="34" charset="0"/>
              <a:buChar char="•"/>
            </a:pPr>
            <a:r>
              <a:rPr lang="es-CL" sz="2000" dirty="0">
                <a:latin typeface="Helvetica" pitchFamily="2" charset="0"/>
              </a:rPr>
              <a:t>Patrones “extraños” en el precio pagado:</a:t>
            </a:r>
          </a:p>
          <a:p>
            <a:pPr marL="1028700" lvl="1" indent="-342900">
              <a:buFont typeface="Arial" panose="020B0604020202020204" pitchFamily="34" charset="0"/>
              <a:buChar char="•"/>
            </a:pPr>
            <a:r>
              <a:rPr lang="es-CL" sz="1565" dirty="0">
                <a:latin typeface="Helvetica" pitchFamily="2" charset="0"/>
              </a:rPr>
              <a:t>Si la muerte es inesperada, el costo de un servicio fúnebre es 4% mayor.</a:t>
            </a:r>
          </a:p>
          <a:p>
            <a:pPr marL="1028700" lvl="1" indent="-342900">
              <a:buFont typeface="Arial" panose="020B0604020202020204" pitchFamily="34" charset="0"/>
              <a:buChar char="•"/>
            </a:pPr>
            <a:r>
              <a:rPr lang="es-CL" sz="1565" dirty="0">
                <a:latin typeface="Helvetica" pitchFamily="2" charset="0"/>
              </a:rPr>
              <a:t>Mientras menor es la edad del fallecido, mayor es el costo.</a:t>
            </a:r>
          </a:p>
          <a:p>
            <a:pPr marL="1028700" lvl="1" indent="-342900">
              <a:buFont typeface="Arial" panose="020B0604020202020204" pitchFamily="34" charset="0"/>
              <a:buChar char="•"/>
            </a:pPr>
            <a:r>
              <a:rPr lang="es-CL" sz="1565" dirty="0">
                <a:latin typeface="Helvetica" pitchFamily="2" charset="0"/>
              </a:rPr>
              <a:t>Si la compra se intermedió por un vendedor, el precio pagado es mayor.</a:t>
            </a:r>
          </a:p>
          <a:p>
            <a:pPr marL="1028700" lvl="1" indent="-342900">
              <a:buFont typeface="Arial" panose="020B0604020202020204" pitchFamily="34" charset="0"/>
              <a:buChar char="•"/>
            </a:pPr>
            <a:r>
              <a:rPr lang="es-CL" sz="1565" dirty="0">
                <a:latin typeface="Helvetica" pitchFamily="2" charset="0"/>
              </a:rPr>
              <a:t>Las instituciones pagan un 10% menos.</a:t>
            </a:r>
          </a:p>
          <a:p>
            <a:pPr marL="1028700" lvl="1" indent="-342900">
              <a:buFont typeface="Arial" panose="020B0604020202020204" pitchFamily="34" charset="0"/>
              <a:buChar char="•"/>
            </a:pPr>
            <a:endParaRPr lang="es-CL" sz="1565" dirty="0">
              <a:latin typeface="Helvetica" pitchFamily="2" charset="0"/>
            </a:endParaRPr>
          </a:p>
          <a:p>
            <a:pPr marL="571500" indent="-342900">
              <a:buFont typeface="Arial" panose="020B0604020202020204" pitchFamily="34" charset="0"/>
              <a:buChar char="•"/>
            </a:pPr>
            <a:r>
              <a:rPr lang="es-CL" sz="2000" dirty="0">
                <a:latin typeface="Helvetica" pitchFamily="2" charset="0"/>
              </a:rPr>
              <a:t>Los consumidores no buscan: Según encuesta el 70% de los clientes se queda con la primera funeraria que visitó.</a:t>
            </a:r>
          </a:p>
          <a:p>
            <a:pPr marL="571500" indent="-342900">
              <a:buFont typeface="Arial" panose="020B0604020202020204" pitchFamily="34" charset="0"/>
              <a:buChar char="•"/>
            </a:pPr>
            <a:endParaRPr lang="es-CL" sz="2000" dirty="0">
              <a:latin typeface="Helvetica" pitchFamily="2" charset="0"/>
            </a:endParaRPr>
          </a:p>
        </p:txBody>
      </p:sp>
    </p:spTree>
    <p:extLst>
      <p:ext uri="{BB962C8B-B14F-4D97-AF65-F5344CB8AC3E}">
        <p14:creationId xmlns:p14="http://schemas.microsoft.com/office/powerpoint/2010/main" val="866120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EEA84A-93B4-200D-2906-31D01E9A292D}"/>
            </a:ext>
          </a:extLst>
        </p:cNvPr>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42F263CB-81BA-F7BC-5671-33CC8F989F52}"/>
              </a:ext>
            </a:extLst>
          </p:cNvPr>
          <p:cNvSpPr>
            <a:spLocks noGrp="1"/>
          </p:cNvSpPr>
          <p:nvPr>
            <p:ph type="sldNum" sz="quarter" idx="12"/>
          </p:nvPr>
        </p:nvSpPr>
        <p:spPr>
          <a:xfrm>
            <a:off x="10558300" y="5956137"/>
            <a:ext cx="1052510" cy="365125"/>
          </a:xfrm>
        </p:spPr>
        <p:txBody>
          <a:bodyPr vert="horz" lIns="91440" tIns="45720" rIns="91440" bIns="45720" rtlCol="0" anchor="ctr">
            <a:normAutofit/>
          </a:bodyPr>
          <a:lstStyle/>
          <a:p>
            <a:fld id="{91CD1542-FB8D-4FC7-9B6A-A0AEF95FDBA8}" type="slidenum">
              <a:rPr lang="en-US" smtClean="0"/>
              <a:pPr/>
              <a:t>6</a:t>
            </a:fld>
            <a:endParaRPr lang="en-US"/>
          </a:p>
        </p:txBody>
      </p:sp>
      <p:sp>
        <p:nvSpPr>
          <p:cNvPr id="2" name="Título 1">
            <a:extLst>
              <a:ext uri="{FF2B5EF4-FFF2-40B4-BE49-F238E27FC236}">
                <a16:creationId xmlns:a16="http://schemas.microsoft.com/office/drawing/2014/main" id="{E098B9D6-CE09-F664-D4CA-7D099EC2E347}"/>
              </a:ext>
            </a:extLst>
          </p:cNvPr>
          <p:cNvSpPr>
            <a:spLocks noGrp="1"/>
          </p:cNvSpPr>
          <p:nvPr>
            <p:ph type="title" idx="4294967295"/>
          </p:nvPr>
        </p:nvSpPr>
        <p:spPr>
          <a:xfrm>
            <a:off x="580860" y="485001"/>
            <a:ext cx="11029950" cy="1014413"/>
          </a:xfrm>
        </p:spPr>
        <p:txBody>
          <a:bodyPr vert="horz" lIns="91440" tIns="45720" rIns="91440" bIns="45720" rtlCol="0" anchor="b">
            <a:normAutofit/>
          </a:bodyPr>
          <a:lstStyle/>
          <a:p>
            <a:pPr algn="just"/>
            <a:r>
              <a:rPr lang="es-CL" dirty="0">
                <a:solidFill>
                  <a:schemeClr val="accent1"/>
                </a:solidFill>
              </a:rPr>
              <a:t>¿Por qué competir?</a:t>
            </a:r>
            <a:endParaRPr lang="es-CL" dirty="0">
              <a:solidFill>
                <a:srgbClr val="FFFEFF"/>
              </a:solidFill>
            </a:endParaRPr>
          </a:p>
        </p:txBody>
      </p:sp>
    </p:spTree>
    <p:extLst>
      <p:ext uri="{BB962C8B-B14F-4D97-AF65-F5344CB8AC3E}">
        <p14:creationId xmlns:p14="http://schemas.microsoft.com/office/powerpoint/2010/main" val="1649290383"/>
      </p:ext>
    </p:extLst>
  </p:cSld>
  <p:clrMapOvr>
    <a:masterClrMapping/>
  </p:clrMapOvr>
  <mc:AlternateContent xmlns:mc="http://schemas.openxmlformats.org/markup-compatibility/2006" xmlns:p14="http://schemas.microsoft.com/office/powerpoint/2010/main">
    <mc:Choice Requires="p14">
      <p:transition p14:dur="350">
        <p:fade thruBlk="1"/>
      </p:transition>
    </mc:Choice>
    <mc:Fallback xmlns="">
      <p:transition>
        <p:fade thruBlk="1"/>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63">
          <a:extLst>
            <a:ext uri="{FF2B5EF4-FFF2-40B4-BE49-F238E27FC236}">
              <a16:creationId xmlns:a16="http://schemas.microsoft.com/office/drawing/2014/main" id="{C3807E62-0E82-1D04-C5E4-D2E9625070E7}"/>
            </a:ext>
          </a:extLst>
        </p:cNvPr>
        <p:cNvGrpSpPr/>
        <p:nvPr/>
      </p:nvGrpSpPr>
      <p:grpSpPr>
        <a:xfrm>
          <a:off x="0" y="0"/>
          <a:ext cx="0" cy="0"/>
          <a:chOff x="0" y="0"/>
          <a:chExt cx="0" cy="0"/>
        </a:xfrm>
      </p:grpSpPr>
      <p:sp>
        <p:nvSpPr>
          <p:cNvPr id="666" name="Google Shape;666;p49">
            <a:extLst>
              <a:ext uri="{FF2B5EF4-FFF2-40B4-BE49-F238E27FC236}">
                <a16:creationId xmlns:a16="http://schemas.microsoft.com/office/drawing/2014/main" id="{C6AFA5A7-9AD0-2CB7-F2D3-26FA7F71FC76}"/>
              </a:ext>
            </a:extLst>
          </p:cNvPr>
          <p:cNvSpPr txBox="1">
            <a:spLocks noGrp="1"/>
          </p:cNvSpPr>
          <p:nvPr>
            <p:ph type="sldNum" idx="12"/>
          </p:nvPr>
        </p:nvSpPr>
        <p:spPr>
          <a:xfrm>
            <a:off x="11750600" y="6484937"/>
            <a:ext cx="425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s-ES"/>
              <a:t>60</a:t>
            </a:fld>
            <a:endParaRPr/>
          </a:p>
        </p:txBody>
      </p:sp>
      <p:sp>
        <p:nvSpPr>
          <p:cNvPr id="667" name="Google Shape;667;p49">
            <a:extLst>
              <a:ext uri="{FF2B5EF4-FFF2-40B4-BE49-F238E27FC236}">
                <a16:creationId xmlns:a16="http://schemas.microsoft.com/office/drawing/2014/main" id="{81BAAFE4-86CB-B994-C5E4-F0E9DAE1E8CD}"/>
              </a:ext>
            </a:extLst>
          </p:cNvPr>
          <p:cNvSpPr txBox="1">
            <a:spLocks noGrp="1"/>
          </p:cNvSpPr>
          <p:nvPr>
            <p:ph type="title"/>
          </p:nvPr>
        </p:nvSpPr>
        <p:spPr>
          <a:xfrm>
            <a:off x="555244" y="0"/>
            <a:ext cx="4083304" cy="914052"/>
          </a:xfrm>
          <a:prstGeom prst="rect">
            <a:avLst/>
          </a:prstGeom>
          <a:noFill/>
          <a:ln>
            <a:noFill/>
          </a:ln>
        </p:spPr>
        <p:txBody>
          <a:bodyPr spcFirstLastPara="1" wrap="square" lIns="146300" tIns="420600" rIns="146300" bIns="45700" anchor="t" anchorCtr="0">
            <a:spAutoFit/>
          </a:bodyPr>
          <a:lstStyle/>
          <a:p>
            <a:pPr lvl="0" algn="ctr"/>
            <a:r>
              <a:rPr lang="es-MX" dirty="0"/>
              <a:t>E</a:t>
            </a:r>
            <a:r>
              <a:rPr lang="es-ES" dirty="0" err="1"/>
              <a:t>ducación</a:t>
            </a:r>
            <a:r>
              <a:rPr lang="es-ES" dirty="0"/>
              <a:t> Superior</a:t>
            </a:r>
            <a:endParaRPr dirty="0"/>
          </a:p>
        </p:txBody>
      </p:sp>
      <p:pic>
        <p:nvPicPr>
          <p:cNvPr id="2" name="Imagen 1">
            <a:extLst>
              <a:ext uri="{FF2B5EF4-FFF2-40B4-BE49-F238E27FC236}">
                <a16:creationId xmlns:a16="http://schemas.microsoft.com/office/drawing/2014/main" id="{B9067521-81B3-4C7F-F1AC-09791D8AA763}"/>
              </a:ext>
            </a:extLst>
          </p:cNvPr>
          <p:cNvPicPr>
            <a:picLocks noChangeAspect="1"/>
          </p:cNvPicPr>
          <p:nvPr/>
        </p:nvPicPr>
        <p:blipFill rotWithShape="1">
          <a:blip r:embed="rId3"/>
          <a:srcRect l="5729" t="7898" r="7613" b="19654"/>
          <a:stretch/>
        </p:blipFill>
        <p:spPr>
          <a:xfrm>
            <a:off x="11332396" y="6388945"/>
            <a:ext cx="747982" cy="352355"/>
          </a:xfrm>
          <a:prstGeom prst="rect">
            <a:avLst/>
          </a:prstGeom>
        </p:spPr>
      </p:pic>
      <p:pic>
        <p:nvPicPr>
          <p:cNvPr id="11" name="Gráfico 10">
            <a:extLst>
              <a:ext uri="{FF2B5EF4-FFF2-40B4-BE49-F238E27FC236}">
                <a16:creationId xmlns:a16="http://schemas.microsoft.com/office/drawing/2014/main" id="{E34A6C38-38DE-39A2-8FFF-6CA75CB984A9}"/>
              </a:ext>
            </a:extLst>
          </p:cNvPr>
          <p:cNvPicPr>
            <a:picLocks noChangeAspect="1"/>
          </p:cNvPicPr>
          <p:nvPr/>
        </p:nvPicPr>
        <p:blipFill>
          <a:blip r:embed="rId4">
            <a:extLst>
              <a:ext uri="{96DAC541-7B7A-43D3-8B79-37D633B846F1}">
                <asvg:svgBlip xmlns:asvg="http://schemas.microsoft.com/office/drawing/2016/SVG/main" r:embed="rId5"/>
              </a:ext>
            </a:extLst>
          </a:blip>
          <a:srcRect l="19723" t="94034" r="61551" b="2116"/>
          <a:stretch>
            <a:fillRect/>
          </a:stretch>
        </p:blipFill>
        <p:spPr>
          <a:xfrm>
            <a:off x="8127296" y="6139834"/>
            <a:ext cx="1019175" cy="209550"/>
          </a:xfrm>
          <a:prstGeom prst="rect">
            <a:avLst/>
          </a:prstGeom>
        </p:spPr>
      </p:pic>
      <p:sp>
        <p:nvSpPr>
          <p:cNvPr id="14" name="CuadroTexto 13">
            <a:extLst>
              <a:ext uri="{FF2B5EF4-FFF2-40B4-BE49-F238E27FC236}">
                <a16:creationId xmlns:a16="http://schemas.microsoft.com/office/drawing/2014/main" id="{498D35EA-8ACD-9AB8-26E3-2FB9F6EF3BE9}"/>
              </a:ext>
            </a:extLst>
          </p:cNvPr>
          <p:cNvSpPr txBox="1"/>
          <p:nvPr/>
        </p:nvSpPr>
        <p:spPr>
          <a:xfrm>
            <a:off x="7500214" y="1496918"/>
            <a:ext cx="3728618" cy="327910"/>
          </a:xfrm>
          <a:prstGeom prst="rect">
            <a:avLst/>
          </a:prstGeom>
          <a:solidFill>
            <a:schemeClr val="bg1"/>
          </a:solidFill>
        </p:spPr>
        <p:txBody>
          <a:bodyPr wrap="square">
            <a:spAutoFit/>
          </a:bodyPr>
          <a:lstStyle/>
          <a:p>
            <a:pPr lvl="0" algn="ctr">
              <a:lnSpc>
                <a:spcPct val="115000"/>
              </a:lnSpc>
              <a:spcBef>
                <a:spcPts val="800"/>
              </a:spcBef>
              <a:spcAft>
                <a:spcPts val="800"/>
              </a:spcAft>
            </a:pPr>
            <a:r>
              <a:rPr lang="es-CL" sz="1400" u="sng" kern="100" dirty="0">
                <a:solidFill>
                  <a:srgbClr val="0F4761"/>
                </a:solidFill>
                <a:latin typeface="+mj-lt"/>
                <a:ea typeface="Times New Roman" panose="02020603050405020304" pitchFamily="18" charset="0"/>
                <a:cs typeface="Times New Roman" panose="02020603050405020304" pitchFamily="18" charset="0"/>
              </a:rPr>
              <a:t>Subsistema Técnico Profesional</a:t>
            </a:r>
            <a:endParaRPr lang="es-CL" sz="1400" u="sng" kern="100" dirty="0">
              <a:solidFill>
                <a:srgbClr val="0F4761"/>
              </a:solidFill>
              <a:effectLst/>
              <a:latin typeface="+mj-lt"/>
              <a:ea typeface="Times New Roman" panose="02020603050405020304" pitchFamily="18" charset="0"/>
              <a:cs typeface="Times New Roman" panose="02020603050405020304" pitchFamily="18" charset="0"/>
            </a:endParaRPr>
          </a:p>
        </p:txBody>
      </p:sp>
      <p:pic>
        <p:nvPicPr>
          <p:cNvPr id="9" name="Gráfico 8">
            <a:extLst>
              <a:ext uri="{FF2B5EF4-FFF2-40B4-BE49-F238E27FC236}">
                <a16:creationId xmlns:a16="http://schemas.microsoft.com/office/drawing/2014/main" id="{682B3906-1976-1ACA-8CC5-9D8358FEF39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649407" y="1410303"/>
            <a:ext cx="5075780" cy="5075780"/>
          </a:xfrm>
          <a:prstGeom prst="rect">
            <a:avLst/>
          </a:prstGeom>
        </p:spPr>
      </p:pic>
      <p:sp>
        <p:nvSpPr>
          <p:cNvPr id="17" name="Rectángulo 16">
            <a:extLst>
              <a:ext uri="{FF2B5EF4-FFF2-40B4-BE49-F238E27FC236}">
                <a16:creationId xmlns:a16="http://schemas.microsoft.com/office/drawing/2014/main" id="{E5F92C35-3EAE-AB9A-B2AA-FD3EE088E0B7}"/>
              </a:ext>
            </a:extLst>
          </p:cNvPr>
          <p:cNvSpPr/>
          <p:nvPr/>
        </p:nvSpPr>
        <p:spPr>
          <a:xfrm>
            <a:off x="7525017" y="5461956"/>
            <a:ext cx="3929699" cy="99588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8" name="Gráfico 7">
            <a:extLst>
              <a:ext uri="{FF2B5EF4-FFF2-40B4-BE49-F238E27FC236}">
                <a16:creationId xmlns:a16="http://schemas.microsoft.com/office/drawing/2014/main" id="{6F6AE980-8675-A1D3-9C8E-06D2758DA65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643388" y="1500397"/>
            <a:ext cx="4942324" cy="4942324"/>
          </a:xfrm>
          <a:prstGeom prst="rect">
            <a:avLst/>
          </a:prstGeom>
        </p:spPr>
      </p:pic>
      <p:sp>
        <p:nvSpPr>
          <p:cNvPr id="12" name="Rectángulo 11">
            <a:extLst>
              <a:ext uri="{FF2B5EF4-FFF2-40B4-BE49-F238E27FC236}">
                <a16:creationId xmlns:a16="http://schemas.microsoft.com/office/drawing/2014/main" id="{1F5AD22F-AF68-CB43-22FB-6FFB7D08A8D9}"/>
              </a:ext>
            </a:extLst>
          </p:cNvPr>
          <p:cNvSpPr/>
          <p:nvPr/>
        </p:nvSpPr>
        <p:spPr>
          <a:xfrm>
            <a:off x="7677417" y="5614356"/>
            <a:ext cx="3929699" cy="99588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Rectángulo 15">
            <a:extLst>
              <a:ext uri="{FF2B5EF4-FFF2-40B4-BE49-F238E27FC236}">
                <a16:creationId xmlns:a16="http://schemas.microsoft.com/office/drawing/2014/main" id="{759C99DD-DD1B-7145-DBFE-4B1996DC834A}"/>
              </a:ext>
            </a:extLst>
          </p:cNvPr>
          <p:cNvSpPr/>
          <p:nvPr/>
        </p:nvSpPr>
        <p:spPr>
          <a:xfrm>
            <a:off x="2557361" y="5461956"/>
            <a:ext cx="3748951" cy="81375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3" name="Gráfico 2">
            <a:extLst>
              <a:ext uri="{FF2B5EF4-FFF2-40B4-BE49-F238E27FC236}">
                <a16:creationId xmlns:a16="http://schemas.microsoft.com/office/drawing/2014/main" id="{DE0012EA-A4E1-659C-736B-0163C29BFB7D}"/>
              </a:ext>
            </a:extLst>
          </p:cNvPr>
          <p:cNvPicPr>
            <a:picLocks noChangeAspect="1"/>
          </p:cNvPicPr>
          <p:nvPr/>
        </p:nvPicPr>
        <p:blipFill>
          <a:blip r:embed="rId4">
            <a:extLst>
              <a:ext uri="{96DAC541-7B7A-43D3-8B79-37D633B846F1}">
                <asvg:svgBlip xmlns:asvg="http://schemas.microsoft.com/office/drawing/2016/SVG/main" r:embed="rId5"/>
              </a:ext>
            </a:extLst>
          </a:blip>
          <a:srcRect l="19605" t="79908" r="7767" b="6979"/>
          <a:stretch>
            <a:fillRect/>
          </a:stretch>
        </p:blipFill>
        <p:spPr>
          <a:xfrm>
            <a:off x="4174421" y="5658560"/>
            <a:ext cx="3952875" cy="713722"/>
          </a:xfrm>
          <a:prstGeom prst="rect">
            <a:avLst/>
          </a:prstGeom>
        </p:spPr>
      </p:pic>
      <p:sp>
        <p:nvSpPr>
          <p:cNvPr id="6" name="CuadroTexto 5">
            <a:extLst>
              <a:ext uri="{FF2B5EF4-FFF2-40B4-BE49-F238E27FC236}">
                <a16:creationId xmlns:a16="http://schemas.microsoft.com/office/drawing/2014/main" id="{4C3E36CE-22AB-51C7-7120-2584E2A92253}"/>
              </a:ext>
            </a:extLst>
          </p:cNvPr>
          <p:cNvSpPr txBox="1"/>
          <p:nvPr/>
        </p:nvSpPr>
        <p:spPr>
          <a:xfrm>
            <a:off x="4398263" y="1540501"/>
            <a:ext cx="2251143" cy="327910"/>
          </a:xfrm>
          <a:prstGeom prst="rect">
            <a:avLst/>
          </a:prstGeom>
          <a:solidFill>
            <a:schemeClr val="bg1"/>
          </a:solidFill>
        </p:spPr>
        <p:txBody>
          <a:bodyPr wrap="square">
            <a:spAutoFit/>
          </a:bodyPr>
          <a:lstStyle/>
          <a:p>
            <a:pPr lvl="0" algn="ctr">
              <a:lnSpc>
                <a:spcPct val="115000"/>
              </a:lnSpc>
              <a:spcBef>
                <a:spcPts val="800"/>
              </a:spcBef>
              <a:spcAft>
                <a:spcPts val="800"/>
              </a:spcAft>
            </a:pPr>
            <a:r>
              <a:rPr lang="es-CL" sz="1400" u="sng" kern="100" dirty="0">
                <a:solidFill>
                  <a:srgbClr val="0F4761"/>
                </a:solidFill>
                <a:latin typeface="+mj-lt"/>
                <a:ea typeface="Times New Roman" panose="02020603050405020304" pitchFamily="18" charset="0"/>
                <a:cs typeface="Times New Roman" panose="02020603050405020304" pitchFamily="18" charset="0"/>
              </a:rPr>
              <a:t>Subsistema Universitario</a:t>
            </a:r>
            <a:endParaRPr lang="es-CL" sz="1400" u="sng" kern="100" dirty="0">
              <a:solidFill>
                <a:srgbClr val="0F4761"/>
              </a:solidFill>
              <a:effectLst/>
              <a:latin typeface="+mj-l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978395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B02EE1-FB86-851E-070D-549D79C20B60}"/>
            </a:ext>
          </a:extLst>
        </p:cNvPr>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34A32E00-2EBF-85E3-AB1E-0E314B9A9278}"/>
              </a:ext>
            </a:extLst>
          </p:cNvPr>
          <p:cNvSpPr>
            <a:spLocks noGrp="1"/>
          </p:cNvSpPr>
          <p:nvPr>
            <p:ph type="sldNum" sz="quarter" idx="12"/>
          </p:nvPr>
        </p:nvSpPr>
        <p:spPr>
          <a:xfrm>
            <a:off x="10558300" y="5956137"/>
            <a:ext cx="1052510" cy="365125"/>
          </a:xfrm>
        </p:spPr>
        <p:txBody>
          <a:bodyPr vert="horz" lIns="91440" tIns="45720" rIns="91440" bIns="45720" rtlCol="0" anchor="ctr">
            <a:normAutofit/>
          </a:bodyPr>
          <a:lstStyle/>
          <a:p>
            <a:fld id="{91CD1542-FB8D-4FC7-9B6A-A0AEF95FDBA8}" type="slidenum">
              <a:rPr lang="en-US" smtClean="0"/>
              <a:pPr/>
              <a:t>7</a:t>
            </a:fld>
            <a:endParaRPr lang="en-US"/>
          </a:p>
        </p:txBody>
      </p:sp>
      <p:sp>
        <p:nvSpPr>
          <p:cNvPr id="2" name="Título 1">
            <a:extLst>
              <a:ext uri="{FF2B5EF4-FFF2-40B4-BE49-F238E27FC236}">
                <a16:creationId xmlns:a16="http://schemas.microsoft.com/office/drawing/2014/main" id="{D438768C-40AD-98BA-824A-F7CA049614C1}"/>
              </a:ext>
            </a:extLst>
          </p:cNvPr>
          <p:cNvSpPr>
            <a:spLocks noGrp="1"/>
          </p:cNvSpPr>
          <p:nvPr>
            <p:ph type="title" idx="4294967295"/>
          </p:nvPr>
        </p:nvSpPr>
        <p:spPr>
          <a:xfrm>
            <a:off x="580860" y="485001"/>
            <a:ext cx="11029950" cy="1014413"/>
          </a:xfrm>
        </p:spPr>
        <p:txBody>
          <a:bodyPr vert="horz" lIns="91440" tIns="45720" rIns="91440" bIns="45720" rtlCol="0" anchor="b">
            <a:normAutofit/>
          </a:bodyPr>
          <a:lstStyle/>
          <a:p>
            <a:pPr algn="just"/>
            <a:r>
              <a:rPr lang="es-CL" dirty="0">
                <a:solidFill>
                  <a:schemeClr val="accent1"/>
                </a:solidFill>
              </a:rPr>
              <a:t>¿Por qué competir?</a:t>
            </a:r>
            <a:endParaRPr lang="es-CL" dirty="0">
              <a:solidFill>
                <a:srgbClr val="FFFEFF"/>
              </a:solidFill>
            </a:endParaRPr>
          </a:p>
        </p:txBody>
      </p:sp>
      <p:cxnSp>
        <p:nvCxnSpPr>
          <p:cNvPr id="5" name="Conector recto 4">
            <a:extLst>
              <a:ext uri="{FF2B5EF4-FFF2-40B4-BE49-F238E27FC236}">
                <a16:creationId xmlns:a16="http://schemas.microsoft.com/office/drawing/2014/main" id="{8A53B0C3-0148-D759-A202-15B869E7F2B3}"/>
              </a:ext>
            </a:extLst>
          </p:cNvPr>
          <p:cNvCxnSpPr>
            <a:cxnSpLocks/>
          </p:cNvCxnSpPr>
          <p:nvPr/>
        </p:nvCxnSpPr>
        <p:spPr>
          <a:xfrm>
            <a:off x="5884753" y="2091350"/>
            <a:ext cx="0" cy="4293286"/>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 name="CuadroTexto 2">
            <a:extLst>
              <a:ext uri="{FF2B5EF4-FFF2-40B4-BE49-F238E27FC236}">
                <a16:creationId xmlns:a16="http://schemas.microsoft.com/office/drawing/2014/main" id="{2D878267-ECBA-4296-8614-5F031D2DBD2F}"/>
              </a:ext>
            </a:extLst>
          </p:cNvPr>
          <p:cNvSpPr txBox="1"/>
          <p:nvPr/>
        </p:nvSpPr>
        <p:spPr>
          <a:xfrm>
            <a:off x="389105" y="2247089"/>
            <a:ext cx="5262663" cy="2585323"/>
          </a:xfrm>
          <a:prstGeom prst="rect">
            <a:avLst/>
          </a:prstGeom>
          <a:noFill/>
        </p:spPr>
        <p:txBody>
          <a:bodyPr wrap="square" rtlCol="0">
            <a:spAutoFit/>
          </a:bodyPr>
          <a:lstStyle/>
          <a:p>
            <a:pPr marL="285750" indent="-285750">
              <a:buFont typeface="Arial" panose="020B0604020202020204" pitchFamily="34" charset="0"/>
              <a:buChar char="•"/>
            </a:pPr>
            <a:r>
              <a:rPr lang="es-MX" sz="2400" dirty="0">
                <a:solidFill>
                  <a:srgbClr val="FF0000"/>
                </a:solidFill>
              </a:rPr>
              <a:t>¿Es bueno que haya muchas empresas?</a:t>
            </a:r>
          </a:p>
          <a:p>
            <a:pPr marL="285750" indent="-285750">
              <a:buFont typeface="Arial" panose="020B0604020202020204" pitchFamily="34" charset="0"/>
              <a:buChar char="•"/>
            </a:pPr>
            <a:endParaRPr lang="es-MX" sz="2400" dirty="0">
              <a:solidFill>
                <a:srgbClr val="FF0000"/>
              </a:solidFill>
            </a:endParaRPr>
          </a:p>
          <a:p>
            <a:pPr marL="285750" indent="-285750">
              <a:buFont typeface="Arial" panose="020B0604020202020204" pitchFamily="34" charset="0"/>
              <a:buChar char="•"/>
            </a:pPr>
            <a:r>
              <a:rPr lang="es-MX" sz="2400" dirty="0">
                <a:solidFill>
                  <a:srgbClr val="FF0000"/>
                </a:solidFill>
              </a:rPr>
              <a:t>Aumentan los costos de transacción.</a:t>
            </a:r>
          </a:p>
          <a:p>
            <a:pPr marL="285750" indent="-285750">
              <a:buFont typeface="Arial" panose="020B0604020202020204" pitchFamily="34" charset="0"/>
              <a:buChar char="•"/>
            </a:pPr>
            <a:endParaRPr lang="es-MX" sz="2400" dirty="0">
              <a:solidFill>
                <a:srgbClr val="FF0000"/>
              </a:solidFill>
            </a:endParaRPr>
          </a:p>
          <a:p>
            <a:pPr marL="285750" indent="-285750">
              <a:buFont typeface="Arial" panose="020B0604020202020204" pitchFamily="34" charset="0"/>
              <a:buChar char="•"/>
            </a:pPr>
            <a:r>
              <a:rPr lang="es-MX" sz="2400" dirty="0">
                <a:solidFill>
                  <a:srgbClr val="FF0000"/>
                </a:solidFill>
              </a:rPr>
              <a:t>Cada empresa involucra una serie de costos fijos.</a:t>
            </a:r>
          </a:p>
          <a:p>
            <a:pPr marL="285750" indent="-285750">
              <a:buFont typeface="Arial" panose="020B0604020202020204" pitchFamily="34" charset="0"/>
              <a:buChar char="•"/>
            </a:pPr>
            <a:endParaRPr lang="es-ES" dirty="0"/>
          </a:p>
        </p:txBody>
      </p:sp>
      <p:pic>
        <p:nvPicPr>
          <p:cNvPr id="6" name="Gráfico 5" descr="Junta de directores con relleno sólido">
            <a:extLst>
              <a:ext uri="{FF2B5EF4-FFF2-40B4-BE49-F238E27FC236}">
                <a16:creationId xmlns:a16="http://schemas.microsoft.com/office/drawing/2014/main" id="{20DDAF79-81F9-A1E2-BB89-32F9F6CDF04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563235" y="4783676"/>
            <a:ext cx="1415375" cy="1415375"/>
          </a:xfrm>
          <a:prstGeom prst="rect">
            <a:avLst/>
          </a:prstGeom>
        </p:spPr>
      </p:pic>
    </p:spTree>
    <p:extLst>
      <p:ext uri="{BB962C8B-B14F-4D97-AF65-F5344CB8AC3E}">
        <p14:creationId xmlns:p14="http://schemas.microsoft.com/office/powerpoint/2010/main" val="28349938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3FCF86-1E78-A00F-256A-5F780A44DA53}"/>
            </a:ext>
          </a:extLst>
        </p:cNvPr>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86C33249-B3C9-290F-B0F0-CFAF52C41151}"/>
              </a:ext>
            </a:extLst>
          </p:cNvPr>
          <p:cNvSpPr>
            <a:spLocks noGrp="1"/>
          </p:cNvSpPr>
          <p:nvPr>
            <p:ph type="sldNum" sz="quarter" idx="12"/>
          </p:nvPr>
        </p:nvSpPr>
        <p:spPr>
          <a:xfrm>
            <a:off x="10558300" y="5956137"/>
            <a:ext cx="1052510" cy="365125"/>
          </a:xfrm>
        </p:spPr>
        <p:txBody>
          <a:bodyPr vert="horz" lIns="91440" tIns="45720" rIns="91440" bIns="45720" rtlCol="0" anchor="ctr">
            <a:normAutofit/>
          </a:bodyPr>
          <a:lstStyle/>
          <a:p>
            <a:fld id="{91CD1542-FB8D-4FC7-9B6A-A0AEF95FDBA8}" type="slidenum">
              <a:rPr lang="en-US" smtClean="0"/>
              <a:pPr/>
              <a:t>8</a:t>
            </a:fld>
            <a:endParaRPr lang="en-US"/>
          </a:p>
        </p:txBody>
      </p:sp>
      <p:sp>
        <p:nvSpPr>
          <p:cNvPr id="2" name="Título 1">
            <a:extLst>
              <a:ext uri="{FF2B5EF4-FFF2-40B4-BE49-F238E27FC236}">
                <a16:creationId xmlns:a16="http://schemas.microsoft.com/office/drawing/2014/main" id="{46DB3DF1-6B54-C578-9A21-D428174742DC}"/>
              </a:ext>
            </a:extLst>
          </p:cNvPr>
          <p:cNvSpPr>
            <a:spLocks noGrp="1"/>
          </p:cNvSpPr>
          <p:nvPr>
            <p:ph type="title" idx="4294967295"/>
          </p:nvPr>
        </p:nvSpPr>
        <p:spPr>
          <a:xfrm>
            <a:off x="580860" y="485001"/>
            <a:ext cx="11029950" cy="1014413"/>
          </a:xfrm>
        </p:spPr>
        <p:txBody>
          <a:bodyPr vert="horz" lIns="91440" tIns="45720" rIns="91440" bIns="45720" rtlCol="0" anchor="b">
            <a:normAutofit/>
          </a:bodyPr>
          <a:lstStyle/>
          <a:p>
            <a:pPr algn="just"/>
            <a:r>
              <a:rPr lang="es-CL" dirty="0">
                <a:solidFill>
                  <a:schemeClr val="accent1"/>
                </a:solidFill>
              </a:rPr>
              <a:t>¿Por qué competir?</a:t>
            </a:r>
            <a:endParaRPr lang="es-CL" dirty="0">
              <a:solidFill>
                <a:srgbClr val="FFFEFF"/>
              </a:solidFill>
            </a:endParaRPr>
          </a:p>
        </p:txBody>
      </p:sp>
      <p:cxnSp>
        <p:nvCxnSpPr>
          <p:cNvPr id="5" name="Conector recto 4">
            <a:extLst>
              <a:ext uri="{FF2B5EF4-FFF2-40B4-BE49-F238E27FC236}">
                <a16:creationId xmlns:a16="http://schemas.microsoft.com/office/drawing/2014/main" id="{05168CC3-713A-C5E9-B562-7055BCE2927D}"/>
              </a:ext>
            </a:extLst>
          </p:cNvPr>
          <p:cNvCxnSpPr>
            <a:cxnSpLocks/>
          </p:cNvCxnSpPr>
          <p:nvPr/>
        </p:nvCxnSpPr>
        <p:spPr>
          <a:xfrm>
            <a:off x="5884753" y="2091350"/>
            <a:ext cx="0" cy="4293286"/>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 name="CuadroTexto 2">
            <a:extLst>
              <a:ext uri="{FF2B5EF4-FFF2-40B4-BE49-F238E27FC236}">
                <a16:creationId xmlns:a16="http://schemas.microsoft.com/office/drawing/2014/main" id="{BCC5C23C-CE1B-FC2A-3D06-0BE1F3958245}"/>
              </a:ext>
            </a:extLst>
          </p:cNvPr>
          <p:cNvSpPr txBox="1"/>
          <p:nvPr/>
        </p:nvSpPr>
        <p:spPr>
          <a:xfrm>
            <a:off x="389105" y="2247089"/>
            <a:ext cx="5262663" cy="2585323"/>
          </a:xfrm>
          <a:prstGeom prst="rect">
            <a:avLst/>
          </a:prstGeom>
          <a:noFill/>
        </p:spPr>
        <p:txBody>
          <a:bodyPr wrap="square" rtlCol="0">
            <a:spAutoFit/>
          </a:bodyPr>
          <a:lstStyle/>
          <a:p>
            <a:pPr marL="285750" indent="-285750">
              <a:buFont typeface="Arial" panose="020B0604020202020204" pitchFamily="34" charset="0"/>
              <a:buChar char="•"/>
            </a:pPr>
            <a:r>
              <a:rPr lang="es-MX" sz="2400" dirty="0">
                <a:solidFill>
                  <a:srgbClr val="FF0000"/>
                </a:solidFill>
              </a:rPr>
              <a:t>¿Es bueno que haya muchas empresas?</a:t>
            </a:r>
          </a:p>
          <a:p>
            <a:pPr marL="285750" indent="-285750">
              <a:buFont typeface="Arial" panose="020B0604020202020204" pitchFamily="34" charset="0"/>
              <a:buChar char="•"/>
            </a:pPr>
            <a:endParaRPr lang="es-MX" sz="2400" dirty="0">
              <a:solidFill>
                <a:srgbClr val="FF0000"/>
              </a:solidFill>
            </a:endParaRPr>
          </a:p>
          <a:p>
            <a:pPr marL="285750" indent="-285750">
              <a:buFont typeface="Arial" panose="020B0604020202020204" pitchFamily="34" charset="0"/>
              <a:buChar char="•"/>
            </a:pPr>
            <a:r>
              <a:rPr lang="es-MX" sz="2400" dirty="0">
                <a:solidFill>
                  <a:srgbClr val="FF0000"/>
                </a:solidFill>
              </a:rPr>
              <a:t>Aumentan los costos de transacción.</a:t>
            </a:r>
          </a:p>
          <a:p>
            <a:pPr marL="285750" indent="-285750">
              <a:buFont typeface="Arial" panose="020B0604020202020204" pitchFamily="34" charset="0"/>
              <a:buChar char="•"/>
            </a:pPr>
            <a:endParaRPr lang="es-MX" sz="2400" dirty="0">
              <a:solidFill>
                <a:srgbClr val="FF0000"/>
              </a:solidFill>
            </a:endParaRPr>
          </a:p>
          <a:p>
            <a:pPr marL="285750" indent="-285750">
              <a:buFont typeface="Arial" panose="020B0604020202020204" pitchFamily="34" charset="0"/>
              <a:buChar char="•"/>
            </a:pPr>
            <a:r>
              <a:rPr lang="es-MX" sz="2400" dirty="0">
                <a:solidFill>
                  <a:srgbClr val="FF0000"/>
                </a:solidFill>
              </a:rPr>
              <a:t>Cada empresa involucra una serie de costos fijos.</a:t>
            </a:r>
          </a:p>
          <a:p>
            <a:pPr marL="285750" indent="-285750">
              <a:buFont typeface="Arial" panose="020B0604020202020204" pitchFamily="34" charset="0"/>
              <a:buChar char="•"/>
            </a:pPr>
            <a:endParaRPr lang="es-ES" dirty="0"/>
          </a:p>
        </p:txBody>
      </p:sp>
      <p:pic>
        <p:nvPicPr>
          <p:cNvPr id="6" name="Gráfico 5" descr="Junta de directores con relleno sólido">
            <a:extLst>
              <a:ext uri="{FF2B5EF4-FFF2-40B4-BE49-F238E27FC236}">
                <a16:creationId xmlns:a16="http://schemas.microsoft.com/office/drawing/2014/main" id="{4F3576BD-0FE3-2584-F75D-E5B0D8B5F3F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563235" y="4783676"/>
            <a:ext cx="1415375" cy="1415375"/>
          </a:xfrm>
          <a:prstGeom prst="rect">
            <a:avLst/>
          </a:prstGeom>
        </p:spPr>
      </p:pic>
      <mc:AlternateContent xmlns:mc="http://schemas.openxmlformats.org/markup-compatibility/2006" xmlns:a14="http://schemas.microsoft.com/office/drawing/2010/main">
        <mc:Choice Requires="a14">
          <p:sp>
            <p:nvSpPr>
              <p:cNvPr id="8" name="CuadroTexto 7">
                <a:extLst>
                  <a:ext uri="{FF2B5EF4-FFF2-40B4-BE49-F238E27FC236}">
                    <a16:creationId xmlns:a16="http://schemas.microsoft.com/office/drawing/2014/main" id="{A57FE3C1-1F9A-4AD3-09CB-7119555AB80E}"/>
                  </a:ext>
                </a:extLst>
              </p:cNvPr>
              <p:cNvSpPr txBox="1"/>
              <p:nvPr/>
            </p:nvSpPr>
            <p:spPr>
              <a:xfrm>
                <a:off x="6095835" y="2247089"/>
                <a:ext cx="5262663" cy="1384995"/>
              </a:xfrm>
              <a:prstGeom prst="rect">
                <a:avLst/>
              </a:prstGeom>
              <a:noFill/>
            </p:spPr>
            <p:txBody>
              <a:bodyPr wrap="square" rtlCol="0">
                <a:spAutoFit/>
              </a:bodyPr>
              <a:lstStyle/>
              <a:p>
                <a:pPr marL="285750" indent="-285750">
                  <a:buFont typeface="Arial" panose="020B0604020202020204" pitchFamily="34" charset="0"/>
                  <a:buChar char="•"/>
                </a:pPr>
                <a:r>
                  <a:rPr lang="es-MX" sz="2400" dirty="0"/>
                  <a:t>Ineficiencia asignativa:</a:t>
                </a:r>
              </a:p>
              <a:p>
                <a:pPr marL="742950" lvl="1" indent="-285750">
                  <a:buFont typeface="Arial" panose="020B0604020202020204" pitchFamily="34" charset="0"/>
                  <a:buChar char="•"/>
                </a:pPr>
                <a14:m>
                  <m:oMath xmlns:m="http://schemas.openxmlformats.org/officeDocument/2006/math">
                    <m:r>
                      <a:rPr lang="es-MX" b="0" i="1" smtClean="0">
                        <a:latin typeface="Cambria Math" panose="02040503050406030204" pitchFamily="18" charset="0"/>
                      </a:rPr>
                      <m:t>𝑝</m:t>
                    </m:r>
                    <m:r>
                      <a:rPr lang="es-MX" b="0" i="1" smtClean="0">
                        <a:latin typeface="Cambria Math" panose="02040503050406030204" pitchFamily="18" charset="0"/>
                      </a:rPr>
                      <m:t>&gt;</m:t>
                    </m:r>
                    <m:r>
                      <a:rPr lang="es-MX" b="0" i="1" smtClean="0">
                        <a:latin typeface="Cambria Math" panose="02040503050406030204" pitchFamily="18" charset="0"/>
                      </a:rPr>
                      <m:t>𝐶𝑚𝑔</m:t>
                    </m:r>
                    <m:d>
                      <m:dPr>
                        <m:ctrlPr>
                          <a:rPr lang="es-MX" b="0" i="1" smtClean="0">
                            <a:latin typeface="Cambria Math" panose="02040503050406030204" pitchFamily="18" charset="0"/>
                          </a:rPr>
                        </m:ctrlPr>
                      </m:dPr>
                      <m:e>
                        <m:r>
                          <a:rPr lang="es-MX" b="0" i="1" smtClean="0">
                            <a:latin typeface="Cambria Math" panose="02040503050406030204" pitchFamily="18" charset="0"/>
                          </a:rPr>
                          <m:t>𝑞</m:t>
                        </m:r>
                      </m:e>
                    </m:d>
                  </m:oMath>
                </a14:m>
                <a:endParaRPr lang="es-MX" dirty="0"/>
              </a:p>
              <a:p>
                <a:pPr marL="285750" indent="-285750">
                  <a:buFont typeface="Arial" panose="020B0604020202020204" pitchFamily="34" charset="0"/>
                  <a:buChar char="•"/>
                </a:pPr>
                <a:endParaRPr lang="es-MX" sz="2400" b="0" dirty="0"/>
              </a:p>
              <a:p>
                <a:pPr marL="742950" lvl="1" indent="-285750">
                  <a:buFont typeface="Arial" panose="020B0604020202020204" pitchFamily="34" charset="0"/>
                  <a:buChar char="•"/>
                </a:pPr>
                <a:endParaRPr lang="es-ES" dirty="0"/>
              </a:p>
            </p:txBody>
          </p:sp>
        </mc:Choice>
        <mc:Fallback xmlns="">
          <p:sp>
            <p:nvSpPr>
              <p:cNvPr id="8" name="CuadroTexto 7">
                <a:extLst>
                  <a:ext uri="{FF2B5EF4-FFF2-40B4-BE49-F238E27FC236}">
                    <a16:creationId xmlns:a16="http://schemas.microsoft.com/office/drawing/2014/main" id="{A57FE3C1-1F9A-4AD3-09CB-7119555AB80E}"/>
                  </a:ext>
                </a:extLst>
              </p:cNvPr>
              <p:cNvSpPr txBox="1">
                <a:spLocks noRot="1" noChangeAspect="1" noMove="1" noResize="1" noEditPoints="1" noAdjustHandles="1" noChangeArrowheads="1" noChangeShapeType="1" noTextEdit="1"/>
              </p:cNvSpPr>
              <p:nvPr/>
            </p:nvSpPr>
            <p:spPr>
              <a:xfrm>
                <a:off x="6095835" y="2247089"/>
                <a:ext cx="5262663" cy="1384995"/>
              </a:xfrm>
              <a:prstGeom prst="rect">
                <a:avLst/>
              </a:prstGeom>
              <a:blipFill>
                <a:blip r:embed="rId5"/>
                <a:stretch>
                  <a:fillRect l="-1622" t="-3524"/>
                </a:stretch>
              </a:blipFill>
            </p:spPr>
            <p:txBody>
              <a:bodyPr/>
              <a:lstStyle/>
              <a:p>
                <a:r>
                  <a:rPr lang="es-ES">
                    <a:noFill/>
                  </a:rPr>
                  <a:t> </a:t>
                </a:r>
              </a:p>
            </p:txBody>
          </p:sp>
        </mc:Fallback>
      </mc:AlternateContent>
      <p:pic>
        <p:nvPicPr>
          <p:cNvPr id="9" name="Gráfico 8" descr="Podio con relleno sólido">
            <a:extLst>
              <a:ext uri="{FF2B5EF4-FFF2-40B4-BE49-F238E27FC236}">
                <a16:creationId xmlns:a16="http://schemas.microsoft.com/office/drawing/2014/main" id="{5BD6D13D-C5C8-384B-8FD5-360172A4959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778224" y="4832412"/>
            <a:ext cx="1259736" cy="1259736"/>
          </a:xfrm>
          <a:prstGeom prst="rect">
            <a:avLst/>
          </a:prstGeom>
        </p:spPr>
      </p:pic>
    </p:spTree>
    <p:extLst>
      <p:ext uri="{BB962C8B-B14F-4D97-AF65-F5344CB8AC3E}">
        <p14:creationId xmlns:p14="http://schemas.microsoft.com/office/powerpoint/2010/main" val="30865708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F02E234D-EA95-222C-DF96-7FF8F192F494}"/>
              </a:ext>
            </a:extLst>
          </p:cNvPr>
          <p:cNvSpPr>
            <a:spLocks noGrp="1"/>
          </p:cNvSpPr>
          <p:nvPr>
            <p:ph type="sldNum" sz="quarter" idx="12"/>
          </p:nvPr>
        </p:nvSpPr>
        <p:spPr/>
        <p:txBody>
          <a:bodyPr/>
          <a:lstStyle/>
          <a:p>
            <a:fld id="{91CD1542-FB8D-4FC7-9B6A-A0AEF95FDBA8}" type="slidenum">
              <a:rPr lang="es-ES" smtClean="0"/>
              <a:t>9</a:t>
            </a:fld>
            <a:endParaRPr lang="es-ES"/>
          </a:p>
        </p:txBody>
      </p:sp>
      <p:pic>
        <p:nvPicPr>
          <p:cNvPr id="2050" name="Picture 2">
            <a:extLst>
              <a:ext uri="{FF2B5EF4-FFF2-40B4-BE49-F238E27FC236}">
                <a16:creationId xmlns:a16="http://schemas.microsoft.com/office/drawing/2014/main" id="{B3C1368A-3EE7-1E1F-1CC3-6C30A6434C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19550" y="1776413"/>
            <a:ext cx="4152900" cy="3305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2501914"/>
      </p:ext>
    </p:extLst>
  </p:cSld>
  <p:clrMapOvr>
    <a:masterClrMapping/>
  </p:clrMapOvr>
  <mc:AlternateContent xmlns:mc="http://schemas.openxmlformats.org/markup-compatibility/2006" xmlns:p14="http://schemas.microsoft.com/office/powerpoint/2010/main">
    <mc:Choice Requires="p14">
      <p:transition p14:dur="350">
        <p:fade thruBlk="1"/>
      </p:transition>
    </mc:Choice>
    <mc:Fallback xmlns="">
      <p:transition>
        <p:fade thruBlk="1"/>
      </p:transition>
    </mc:Fallback>
  </mc:AlternateContent>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ividendo">
  <a:themeElements>
    <a:clrScheme name="Dividendo">
      <a:dk1>
        <a:sysClr val="windowText" lastClr="000000"/>
      </a:dk1>
      <a:lt1>
        <a:sysClr val="window" lastClr="FFFFFF"/>
      </a:lt1>
      <a:dk2>
        <a:srgbClr val="3D3D3D"/>
      </a:dk2>
      <a:lt2>
        <a:srgbClr val="EBEBEB"/>
      </a:lt2>
      <a:accent1>
        <a:srgbClr val="1A3260"/>
      </a:accent1>
      <a:accent2>
        <a:srgbClr val="4590B8"/>
      </a:accent2>
      <a:accent3>
        <a:srgbClr val="45CBE8"/>
      </a:accent3>
      <a:accent4>
        <a:srgbClr val="969FA7"/>
      </a:accent4>
      <a:accent5>
        <a:srgbClr val="A2C777"/>
      </a:accent5>
      <a:accent6>
        <a:srgbClr val="42955F"/>
      </a:accent6>
      <a:hlink>
        <a:srgbClr val="828282"/>
      </a:hlink>
      <a:folHlink>
        <a:srgbClr val="A5A5A5"/>
      </a:folHlink>
    </a:clrScheme>
    <a:fontScheme name="Dividendo">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o">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66F1C100-1D2B-4BEA-AD01-C4F230B3B965}"/>
    </a:ext>
  </a:extLst>
</a:theme>
</file>

<file path=ppt/theme/theme3.xml><?xml version="1.0" encoding="utf-8"?>
<a:theme xmlns:a="http://schemas.openxmlformats.org/drawingml/2006/main" name="1_Dividendo">
  <a:themeElements>
    <a:clrScheme name="Dividendo">
      <a:dk1>
        <a:sysClr val="windowText" lastClr="000000"/>
      </a:dk1>
      <a:lt1>
        <a:sysClr val="window" lastClr="FFFFFF"/>
      </a:lt1>
      <a:dk2>
        <a:srgbClr val="3D3D3D"/>
      </a:dk2>
      <a:lt2>
        <a:srgbClr val="EBEBEB"/>
      </a:lt2>
      <a:accent1>
        <a:srgbClr val="1A3260"/>
      </a:accent1>
      <a:accent2>
        <a:srgbClr val="4590B8"/>
      </a:accent2>
      <a:accent3>
        <a:srgbClr val="45CBE8"/>
      </a:accent3>
      <a:accent4>
        <a:srgbClr val="969FA7"/>
      </a:accent4>
      <a:accent5>
        <a:srgbClr val="A2C777"/>
      </a:accent5>
      <a:accent6>
        <a:srgbClr val="42955F"/>
      </a:accent6>
      <a:hlink>
        <a:srgbClr val="828282"/>
      </a:hlink>
      <a:folHlink>
        <a:srgbClr val="A5A5A5"/>
      </a:folHlink>
    </a:clrScheme>
    <a:fontScheme name="Dividendo">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o">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Presentacion_EMV2" id="{5F68053E-2482-0844-8E37-0A9105450AB2}" vid="{14348AC7-C214-7B49-9E1B-3A96661AA580}"/>
    </a:ext>
  </a:extLst>
</a:theme>
</file>

<file path=ppt/theme/theme4.xml><?xml version="1.0" encoding="utf-8"?>
<a:theme xmlns:a="http://schemas.openxmlformats.org/drawingml/2006/main" name="Office Theme">
  <a:themeElements>
    <a:clrScheme name="Office">
      <a:dk1>
        <a:srgbClr val="000000"/>
      </a:dk1>
      <a:lt1>
        <a:srgbClr val="FFFFFF"/>
      </a:lt1>
      <a:dk2>
        <a:srgbClr val="3D3D3D"/>
      </a:dk2>
      <a:lt2>
        <a:srgbClr val="EBEBEB"/>
      </a:lt2>
      <a:accent1>
        <a:srgbClr val="1A3260"/>
      </a:accent1>
      <a:accent2>
        <a:srgbClr val="4590B8"/>
      </a:accent2>
      <a:accent3>
        <a:srgbClr val="45CBE8"/>
      </a:accent3>
      <a:accent4>
        <a:srgbClr val="969FA7"/>
      </a:accent4>
      <a:accent5>
        <a:srgbClr val="A2C777"/>
      </a:accent5>
      <a:accent6>
        <a:srgbClr val="42955F"/>
      </a:accent6>
      <a:hlink>
        <a:srgbClr val="828282"/>
      </a:hlink>
      <a:folHlink>
        <a:srgbClr val="A5A5A5"/>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Dividendo">
    <a:dk1>
      <a:sysClr val="windowText" lastClr="000000"/>
    </a:dk1>
    <a:lt1>
      <a:sysClr val="window" lastClr="FFFFFF"/>
    </a:lt1>
    <a:dk2>
      <a:srgbClr val="3D3D3D"/>
    </a:dk2>
    <a:lt2>
      <a:srgbClr val="EBEBEB"/>
    </a:lt2>
    <a:accent1>
      <a:srgbClr val="1A3260"/>
    </a:accent1>
    <a:accent2>
      <a:srgbClr val="4590B8"/>
    </a:accent2>
    <a:accent3>
      <a:srgbClr val="45CBE8"/>
    </a:accent3>
    <a:accent4>
      <a:srgbClr val="969FA7"/>
    </a:accent4>
    <a:accent5>
      <a:srgbClr val="A2C777"/>
    </a:accent5>
    <a:accent6>
      <a:srgbClr val="42955F"/>
    </a:accent6>
    <a:hlink>
      <a:srgbClr val="828282"/>
    </a:hlink>
    <a:folHlink>
      <a:srgbClr val="A5A5A5"/>
    </a:folHlink>
  </a:clrScheme>
</a:themeOverride>
</file>

<file path=docProps/app.xml><?xml version="1.0" encoding="utf-8"?>
<Properties xmlns="http://schemas.openxmlformats.org/officeDocument/2006/extended-properties" xmlns:vt="http://schemas.openxmlformats.org/officeDocument/2006/docPropsVTypes">
  <TotalTime>1345</TotalTime>
  <Words>4058</Words>
  <Application>Microsoft Office PowerPoint</Application>
  <PresentationFormat>Panorámica</PresentationFormat>
  <Paragraphs>456</Paragraphs>
  <Slides>60</Slides>
  <Notes>55</Notes>
  <HiddenSlides>0</HiddenSlides>
  <MMClips>0</MMClips>
  <ScaleCrop>false</ScaleCrop>
  <HeadingPairs>
    <vt:vector size="6" baseType="variant">
      <vt:variant>
        <vt:lpstr>Fuentes usadas</vt:lpstr>
      </vt:variant>
      <vt:variant>
        <vt:i4>14</vt:i4>
      </vt:variant>
      <vt:variant>
        <vt:lpstr>Tema</vt:lpstr>
      </vt:variant>
      <vt:variant>
        <vt:i4>4</vt:i4>
      </vt:variant>
      <vt:variant>
        <vt:lpstr>Títulos de diapositiva</vt:lpstr>
      </vt:variant>
      <vt:variant>
        <vt:i4>60</vt:i4>
      </vt:variant>
    </vt:vector>
  </HeadingPairs>
  <TitlesOfParts>
    <vt:vector size="78" baseType="lpstr">
      <vt:lpstr>Arial</vt:lpstr>
      <vt:lpstr>Calibri</vt:lpstr>
      <vt:lpstr>Calibri Light</vt:lpstr>
      <vt:lpstr>Cambria Math</vt:lpstr>
      <vt:lpstr>Courier New</vt:lpstr>
      <vt:lpstr>Gill Sans</vt:lpstr>
      <vt:lpstr>Gill Sans MT</vt:lpstr>
      <vt:lpstr>Helvetica</vt:lpstr>
      <vt:lpstr>Noto Sans Symbols</vt:lpstr>
      <vt:lpstr>Quattrocento Sans</vt:lpstr>
      <vt:lpstr>Symbol</vt:lpstr>
      <vt:lpstr>Times New Roman</vt:lpstr>
      <vt:lpstr>Wingdings</vt:lpstr>
      <vt:lpstr>Wingdings 2</vt:lpstr>
      <vt:lpstr>Tema de Office</vt:lpstr>
      <vt:lpstr>Dividendo</vt:lpstr>
      <vt:lpstr>1_Dividendo</vt:lpstr>
      <vt:lpstr>Office Theme</vt:lpstr>
      <vt:lpstr>Presentación de PowerPoint</vt:lpstr>
      <vt:lpstr>Contenidos</vt:lpstr>
      <vt:lpstr>¿Qué ES la competencia?  i. ¿Por qué competir?</vt:lpstr>
      <vt:lpstr>Conceptos clave</vt:lpstr>
      <vt:lpstr>Conceptos clave</vt:lpstr>
      <vt:lpstr>¿Por qué competir?</vt:lpstr>
      <vt:lpstr>¿Por qué competir?</vt:lpstr>
      <vt:lpstr>¿Por qué competir?</vt:lpstr>
      <vt:lpstr>Presentación de PowerPoint</vt:lpstr>
      <vt:lpstr>¿Por qué competir?</vt:lpstr>
      <vt:lpstr>¿Siempre es mejor la competencia</vt:lpstr>
      <vt:lpstr>¿Siempre es mejor la competencia?</vt:lpstr>
      <vt:lpstr>¿Siempre es mejor la competencia?</vt:lpstr>
      <vt:lpstr>¿Qué ES la competencia?  iI. ¿Cómo se mide la competencia?</vt:lpstr>
      <vt:lpstr>Dificultad de medir el costo marginal</vt:lpstr>
      <vt:lpstr>Estrategias usuales para estimar el costo marginal</vt:lpstr>
      <vt:lpstr>Estrategias usuales para estimar el costo marginal</vt:lpstr>
      <vt:lpstr>¿Qué ES la competencia?  iII. Sistema de libre competencia en CHile</vt:lpstr>
      <vt:lpstr>Principales actores del sistema</vt:lpstr>
      <vt:lpstr>Fiscalía Nacional Económica: ¿Qué hace?</vt:lpstr>
      <vt:lpstr>Marco regulatorio</vt:lpstr>
      <vt:lpstr>Presentación de PowerPoint</vt:lpstr>
      <vt:lpstr>Atribuciones tradicionales FNE  I. Perseguir carteles</vt:lpstr>
      <vt:lpstr>¿Qué son los carteles o colusiones?</vt:lpstr>
      <vt:lpstr>Presentación de PowerPoint</vt:lpstr>
      <vt:lpstr>Operación del cartel</vt:lpstr>
      <vt:lpstr>Presentación de PowerPoint</vt:lpstr>
      <vt:lpstr>¿Qué es la delación compensada?</vt:lpstr>
      <vt:lpstr>La Colusión del papel tissue</vt:lpstr>
      <vt:lpstr>Presentación de PowerPoint</vt:lpstr>
      <vt:lpstr>Presentación de PowerPoint</vt:lpstr>
      <vt:lpstr>Presentación de PowerPoint</vt:lpstr>
      <vt:lpstr>Presentación de PowerPoint</vt:lpstr>
      <vt:lpstr>Desafíos de la delación compensada</vt:lpstr>
      <vt:lpstr>Desafíos de la delación compensada</vt:lpstr>
      <vt:lpstr>Atribuciones tradicionales FNE  II. ABUSOS de posición dominante.</vt:lpstr>
      <vt:lpstr>Abuso de posición dominante</vt:lpstr>
      <vt:lpstr>Industria</vt:lpstr>
      <vt:lpstr>Licitación BCI</vt:lpstr>
      <vt:lpstr>Atribuciones NO tradicionales FNE  I. Estudios de mercado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¿Qué son los estudios de mercado?</vt:lpstr>
      <vt:lpstr>Presentación de PowerPoint</vt:lpstr>
      <vt:lpstr>Notarías</vt:lpstr>
      <vt:lpstr>Rentas Vitalicias</vt:lpstr>
      <vt:lpstr>Rentas Vitalicias</vt:lpstr>
      <vt:lpstr>Medicamentos</vt:lpstr>
      <vt:lpstr>Medicamentos</vt:lpstr>
      <vt:lpstr>Medicamentos</vt:lpstr>
      <vt:lpstr>Medicamentos</vt:lpstr>
      <vt:lpstr>Medicamentos</vt:lpstr>
      <vt:lpstr>Funerarias</vt:lpstr>
      <vt:lpstr>Educación Superior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Microsoft Office User</dc:creator>
  <cp:lastModifiedBy>Eduardo A. Letelier Araya</cp:lastModifiedBy>
  <cp:revision>22</cp:revision>
  <dcterms:created xsi:type="dcterms:W3CDTF">2022-11-13T20:39:11Z</dcterms:created>
  <dcterms:modified xsi:type="dcterms:W3CDTF">2025-12-11T17:09:23Z</dcterms:modified>
</cp:coreProperties>
</file>